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Layouts/slideLayout10.xml" ContentType="application/vnd.openxmlformats-officedocument.presentationml.slideLayout+xml"/>
  <Override PartName="/ppt/theme/theme14.xml" ContentType="application/vnd.openxmlformats-officedocument.theme+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 id="2147483672" r:id="rId3"/>
    <p:sldMasterId id="2147483673" r:id="rId4"/>
    <p:sldMasterId id="2147483674" r:id="rId5"/>
    <p:sldMasterId id="2147483675" r:id="rId6"/>
    <p:sldMasterId id="2147483676" r:id="rId7"/>
    <p:sldMasterId id="2147483677" r:id="rId8"/>
    <p:sldMasterId id="2147483678" r:id="rId9"/>
    <p:sldMasterId id="2147483679" r:id="rId10"/>
    <p:sldMasterId id="2147483680" r:id="rId11"/>
    <p:sldMasterId id="2147483681" r:id="rId12"/>
    <p:sldMasterId id="2147483682" r:id="rId13"/>
  </p:sldMasterIdLst>
  <p:notesMasterIdLst>
    <p:notesMasterId r:id="rId27"/>
  </p:notesMasterIdLst>
  <p:sldIdLst>
    <p:sldId id="256" r:id="rId14"/>
    <p:sldId id="257" r:id="rId15"/>
    <p:sldId id="258" r:id="rId16"/>
    <p:sldId id="259" r:id="rId17"/>
    <p:sldId id="261" r:id="rId18"/>
    <p:sldId id="263" r:id="rId19"/>
    <p:sldId id="260" r:id="rId20"/>
    <p:sldId id="272" r:id="rId21"/>
    <p:sldId id="271" r:id="rId22"/>
    <p:sldId id="262" r:id="rId23"/>
    <p:sldId id="273" r:id="rId24"/>
    <p:sldId id="274" r:id="rId25"/>
    <p:sldId id="270"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82" name="Google Shape;2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9" name="Google Shape;2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1" name="Google Shape;30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7" name="Google Shape;30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533400" y="1371600"/>
            <a:ext cx="7851600" cy="1828800"/>
          </a:xfrm>
          <a:prstGeom prst="rect">
            <a:avLst/>
          </a:prstGeom>
          <a:noFill/>
          <a:ln>
            <a:noFill/>
          </a:ln>
        </p:spPr>
        <p:txBody>
          <a:bodyPr spcFirstLastPara="1" wrap="square" lIns="0" tIns="0" rIns="18275" bIns="0" anchor="b" anchorCtr="0">
            <a:normAutofit/>
          </a:bodyPr>
          <a:lstStyle>
            <a:lvl1pPr lvl="0" algn="r" rtl="0">
              <a:spcBef>
                <a:spcPts val="0"/>
              </a:spcBef>
              <a:spcAft>
                <a:spcPts val="0"/>
              </a:spcAft>
              <a:buClr>
                <a:srgbClr val="4CE0EA"/>
              </a:buClr>
              <a:buSzPts val="5600"/>
              <a:buFont typeface="Calibri"/>
              <a:buNone/>
              <a:defRPr sz="5600" b="1">
                <a:solidFill>
                  <a:srgbClr val="4CE0EA"/>
                </a:solidFill>
                <a:effectLst>
                  <a:outerShdw blurRad="38100" dist="25400" dir="5400000" algn="tl" rotWithShape="0">
                    <a:srgbClr val="000000">
                      <a:alpha val="43000"/>
                    </a:srgbClr>
                  </a:outerShdw>
                </a:effectLst>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533400" y="3228536"/>
            <a:ext cx="7854600" cy="1752600"/>
          </a:xfrm>
          <a:prstGeom prst="rect">
            <a:avLst/>
          </a:prstGeom>
          <a:noFill/>
          <a:ln>
            <a:noFill/>
          </a:ln>
        </p:spPr>
        <p:txBody>
          <a:bodyPr spcFirstLastPara="1" wrap="square" lIns="0" tIns="45700" rIns="18275" bIns="45700" anchor="t" anchorCtr="0">
            <a:noAutofit/>
          </a:bodyPr>
          <a:lstStyle>
            <a:lvl1pPr marR="45720" lvl="0" algn="r" rtl="1">
              <a:spcBef>
                <a:spcPts val="520"/>
              </a:spcBef>
              <a:spcAft>
                <a:spcPts val="0"/>
              </a:spcAft>
              <a:buSzPts val="2470"/>
              <a:buNone/>
              <a:defRPr>
                <a:solidFill>
                  <a:schemeClr val="lt1"/>
                </a:solidFill>
              </a:defRPr>
            </a:lvl1pPr>
            <a:lvl2pPr lvl="1" algn="ctr" rtl="1">
              <a:spcBef>
                <a:spcPts val="360"/>
              </a:spcBef>
              <a:spcAft>
                <a:spcPts val="0"/>
              </a:spcAft>
              <a:buSzPts val="1530"/>
              <a:buNone/>
              <a:defRPr/>
            </a:lvl2pPr>
            <a:lvl3pPr lvl="2" algn="ctr" rtl="1">
              <a:spcBef>
                <a:spcPts val="360"/>
              </a:spcBef>
              <a:spcAft>
                <a:spcPts val="0"/>
              </a:spcAft>
              <a:buSzPts val="1260"/>
              <a:buNone/>
              <a:defRPr/>
            </a:lvl3pPr>
            <a:lvl4pPr lvl="3" algn="ctr" rtl="1">
              <a:spcBef>
                <a:spcPts val="360"/>
              </a:spcBef>
              <a:spcAft>
                <a:spcPts val="0"/>
              </a:spcAft>
              <a:buSzPts val="1170"/>
              <a:buNone/>
              <a:defRPr/>
            </a:lvl4pPr>
            <a:lvl5pPr lvl="4" algn="ctr" rtl="1">
              <a:spcBef>
                <a:spcPts val="360"/>
              </a:spcBef>
              <a:spcAft>
                <a:spcPts val="0"/>
              </a:spcAft>
              <a:buSzPts val="1170"/>
              <a:buNone/>
              <a:defRPr/>
            </a:lvl5pPr>
            <a:lvl6pPr lvl="5" algn="ctr" rtl="1">
              <a:spcBef>
                <a:spcPts val="360"/>
              </a:spcBef>
              <a:spcAft>
                <a:spcPts val="0"/>
              </a:spcAft>
              <a:buSzPts val="1440"/>
              <a:buNone/>
              <a:defRPr/>
            </a:lvl6pPr>
            <a:lvl7pPr lvl="6" algn="ctr" rtl="1">
              <a:spcBef>
                <a:spcPts val="360"/>
              </a:spcBef>
              <a:spcAft>
                <a:spcPts val="0"/>
              </a:spcAft>
              <a:buSzPts val="1440"/>
              <a:buNone/>
              <a:defRPr/>
            </a:lvl7pPr>
            <a:lvl8pPr lvl="7" algn="ctr" rtl="1">
              <a:spcBef>
                <a:spcPts val="360"/>
              </a:spcBef>
              <a:spcAft>
                <a:spcPts val="0"/>
              </a:spcAft>
              <a:buSzPts val="1800"/>
              <a:buNone/>
              <a:defRPr/>
            </a:lvl8pPr>
            <a:lvl9pPr lvl="8" algn="ctr" rtl="1">
              <a:spcBef>
                <a:spcPts val="360"/>
              </a:spcBef>
              <a:spcAft>
                <a:spcPts val="0"/>
              </a:spcAft>
              <a:buSzPts val="1800"/>
              <a:buNone/>
              <a:defRPr/>
            </a:lvl9pPr>
          </a:lstStyle>
          <a:p>
            <a:endParaRPr/>
          </a:p>
        </p:txBody>
      </p:sp>
      <p:sp>
        <p:nvSpPr>
          <p:cNvPr id="19" name="Google Shape;19;p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89"/>
        <p:cNvGrpSpPr/>
        <p:nvPr/>
      </p:nvGrpSpPr>
      <p:grpSpPr>
        <a:xfrm>
          <a:off x="0" y="0"/>
          <a:ext cx="0" cy="0"/>
          <a:chOff x="0" y="0"/>
          <a:chExt cx="0" cy="0"/>
        </a:xfrm>
      </p:grpSpPr>
      <p:sp>
        <p:nvSpPr>
          <p:cNvPr id="90" name="Google Shape;90;p1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1" name="Google Shape;91;p13"/>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92" name="Google Shape;92;p13"/>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93" name="Google Shape;93;p13"/>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4" name="Google Shape;94;p13"/>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5" name="Google Shape;95;p13"/>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r"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 name="Google Shape;98;p14"/>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chemeClr val="dk1"/>
              </a:buClr>
              <a:buSzPts val="2000"/>
              <a:buFont typeface="Arial"/>
              <a:buNone/>
              <a:defRPr sz="2000"/>
            </a:lvl1pPr>
            <a:lvl2pPr marL="914400" lvl="1" indent="-228600" algn="l" rtl="0">
              <a:spcBef>
                <a:spcPts val="360"/>
              </a:spcBef>
              <a:spcAft>
                <a:spcPts val="0"/>
              </a:spcAft>
              <a:buClr>
                <a:schemeClr val="dk1"/>
              </a:buClr>
              <a:buSzPts val="1800"/>
              <a:buFont typeface="Arial"/>
              <a:buNone/>
              <a:defRPr sz="1800"/>
            </a:lvl2pPr>
            <a:lvl3pPr marL="1371600" lvl="2" indent="-228600" algn="l" rtl="0">
              <a:spcBef>
                <a:spcPts val="320"/>
              </a:spcBef>
              <a:spcAft>
                <a:spcPts val="0"/>
              </a:spcAft>
              <a:buClr>
                <a:schemeClr val="dk1"/>
              </a:buClr>
              <a:buSzPts val="1600"/>
              <a:buFont typeface="Arial"/>
              <a:buNone/>
              <a:defRPr sz="1600"/>
            </a:lvl3pPr>
            <a:lvl4pPr marL="1828800" lvl="3" indent="-228600" algn="l" rtl="0">
              <a:spcBef>
                <a:spcPts val="280"/>
              </a:spcBef>
              <a:spcAft>
                <a:spcPts val="0"/>
              </a:spcAft>
              <a:buClr>
                <a:schemeClr val="dk1"/>
              </a:buClr>
              <a:buSzPts val="1400"/>
              <a:buFont typeface="Arial"/>
              <a:buNone/>
              <a:defRPr sz="1400"/>
            </a:lvl4pPr>
            <a:lvl5pPr marL="2286000" lvl="4" indent="-228600" algn="l" rtl="0">
              <a:spcBef>
                <a:spcPts val="280"/>
              </a:spcBef>
              <a:spcAft>
                <a:spcPts val="0"/>
              </a:spcAft>
              <a:buClr>
                <a:schemeClr val="dk1"/>
              </a:buClr>
              <a:buSzPts val="1400"/>
              <a:buFont typeface="Arial"/>
              <a:buNone/>
              <a:defRPr sz="1400"/>
            </a:lvl5pPr>
            <a:lvl6pPr marL="2743200" lvl="5" indent="-228600" algn="l" rtl="0">
              <a:spcBef>
                <a:spcPts val="280"/>
              </a:spcBef>
              <a:spcAft>
                <a:spcPts val="0"/>
              </a:spcAft>
              <a:buClr>
                <a:schemeClr val="dk1"/>
              </a:buClr>
              <a:buSzPts val="1400"/>
              <a:buFont typeface="Arial"/>
              <a:buNone/>
              <a:defRPr sz="1400"/>
            </a:lvl6pPr>
            <a:lvl7pPr marL="3200400" lvl="6" indent="-228600" algn="l" rtl="0">
              <a:spcBef>
                <a:spcPts val="280"/>
              </a:spcBef>
              <a:spcAft>
                <a:spcPts val="0"/>
              </a:spcAft>
              <a:buClr>
                <a:schemeClr val="dk1"/>
              </a:buClr>
              <a:buSzPts val="1400"/>
              <a:buFont typeface="Arial"/>
              <a:buNone/>
              <a:defRPr sz="1400"/>
            </a:lvl7pPr>
            <a:lvl8pPr marL="3657600" lvl="7" indent="-228600" algn="l" rtl="0">
              <a:spcBef>
                <a:spcPts val="280"/>
              </a:spcBef>
              <a:spcAft>
                <a:spcPts val="0"/>
              </a:spcAft>
              <a:buClr>
                <a:schemeClr val="dk1"/>
              </a:buClr>
              <a:buSzPts val="1400"/>
              <a:buFont typeface="Arial"/>
              <a:buNone/>
              <a:defRPr sz="1400"/>
            </a:lvl8pPr>
            <a:lvl9pPr marL="4114800" lvl="8" indent="-228600" algn="l" rtl="0">
              <a:spcBef>
                <a:spcPts val="280"/>
              </a:spcBef>
              <a:spcAft>
                <a:spcPts val="0"/>
              </a:spcAft>
              <a:buClr>
                <a:schemeClr val="dk1"/>
              </a:buClr>
              <a:buSzPts val="1400"/>
              <a:buFont typeface="Arial"/>
              <a:buNone/>
              <a:defRPr sz="1400"/>
            </a:lvl9pPr>
          </a:lstStyle>
          <a:p>
            <a:endParaRPr/>
          </a:p>
        </p:txBody>
      </p:sp>
      <p:sp>
        <p:nvSpPr>
          <p:cNvPr id="99" name="Google Shape;99;p14"/>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0" name="Google Shape;100;p14"/>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1" name="Google Shape;101;p14"/>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4" name="Google Shape;104;p1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05" name="Google Shape;105;p1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6" name="Google Shape;106;p1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7" name="Google Shape;107;p1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08"/>
        <p:cNvGrpSpPr/>
        <p:nvPr/>
      </p:nvGrpSpPr>
      <p:grpSpPr>
        <a:xfrm>
          <a:off x="0" y="0"/>
          <a:ext cx="0" cy="0"/>
          <a:chOff x="0" y="0"/>
          <a:chExt cx="0" cy="0"/>
        </a:xfrm>
      </p:grpSpPr>
      <p:sp>
        <p:nvSpPr>
          <p:cNvPr id="109" name="Google Shape;109;p16"/>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0" name="Google Shape;110;p1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chemeClr val="dk1"/>
              </a:buClr>
              <a:buSzPts val="3200"/>
              <a:buFont typeface="Arial"/>
              <a:buNone/>
              <a:defRPr/>
            </a:lvl1pPr>
            <a:lvl2pPr lvl="1" algn="ctr" rtl="0">
              <a:spcBef>
                <a:spcPts val="560"/>
              </a:spcBef>
              <a:spcAft>
                <a:spcPts val="0"/>
              </a:spcAft>
              <a:buClr>
                <a:schemeClr val="dk1"/>
              </a:buClr>
              <a:buSzPts val="2800"/>
              <a:buFont typeface="Arial"/>
              <a:buNone/>
              <a:defRPr/>
            </a:lvl2pPr>
            <a:lvl3pPr lvl="2" algn="ctr" rtl="0">
              <a:spcBef>
                <a:spcPts val="480"/>
              </a:spcBef>
              <a:spcAft>
                <a:spcPts val="0"/>
              </a:spcAft>
              <a:buClr>
                <a:schemeClr val="dk1"/>
              </a:buClr>
              <a:buSzPts val="2400"/>
              <a:buFont typeface="Arial"/>
              <a:buNone/>
              <a:defRPr/>
            </a:lvl3pPr>
            <a:lvl4pPr lvl="3" algn="ctr" rtl="0">
              <a:spcBef>
                <a:spcPts val="400"/>
              </a:spcBef>
              <a:spcAft>
                <a:spcPts val="0"/>
              </a:spcAft>
              <a:buClr>
                <a:schemeClr val="dk1"/>
              </a:buClr>
              <a:buSzPts val="2000"/>
              <a:buFont typeface="Arial"/>
              <a:buNone/>
              <a:defRPr/>
            </a:lvl4pPr>
            <a:lvl5pPr lvl="4" algn="ctr" rtl="0">
              <a:spcBef>
                <a:spcPts val="400"/>
              </a:spcBef>
              <a:spcAft>
                <a:spcPts val="0"/>
              </a:spcAft>
              <a:buClr>
                <a:schemeClr val="dk1"/>
              </a:buClr>
              <a:buSzPts val="2000"/>
              <a:buFont typeface="Arial"/>
              <a:buNone/>
              <a:defRPr/>
            </a:lvl5pPr>
            <a:lvl6pPr lvl="5" algn="ctr" rtl="0">
              <a:spcBef>
                <a:spcPts val="400"/>
              </a:spcBef>
              <a:spcAft>
                <a:spcPts val="0"/>
              </a:spcAft>
              <a:buClr>
                <a:schemeClr val="dk1"/>
              </a:buClr>
              <a:buSzPts val="2000"/>
              <a:buFont typeface="Arial"/>
              <a:buNone/>
              <a:defRPr/>
            </a:lvl6pPr>
            <a:lvl7pPr lvl="6" algn="ctr" rtl="0">
              <a:spcBef>
                <a:spcPts val="400"/>
              </a:spcBef>
              <a:spcAft>
                <a:spcPts val="0"/>
              </a:spcAft>
              <a:buClr>
                <a:schemeClr val="dk1"/>
              </a:buClr>
              <a:buSzPts val="2000"/>
              <a:buFont typeface="Arial"/>
              <a:buNone/>
              <a:defRPr/>
            </a:lvl7pPr>
            <a:lvl8pPr lvl="7" algn="ctr" rtl="0">
              <a:spcBef>
                <a:spcPts val="400"/>
              </a:spcBef>
              <a:spcAft>
                <a:spcPts val="0"/>
              </a:spcAft>
              <a:buClr>
                <a:schemeClr val="dk1"/>
              </a:buClr>
              <a:buSzPts val="2000"/>
              <a:buFont typeface="Arial"/>
              <a:buNone/>
              <a:defRPr/>
            </a:lvl8pPr>
            <a:lvl9pPr lvl="8" algn="ctr" rtl="0">
              <a:spcBef>
                <a:spcPts val="400"/>
              </a:spcBef>
              <a:spcAft>
                <a:spcPts val="0"/>
              </a:spcAft>
              <a:buClr>
                <a:schemeClr val="dk1"/>
              </a:buClr>
              <a:buSzPts val="2000"/>
              <a:buFont typeface="Arial"/>
              <a:buNone/>
              <a:defRPr/>
            </a:lvl9pPr>
          </a:lstStyle>
          <a:p>
            <a:endParaRPr/>
          </a:p>
        </p:txBody>
      </p:sp>
      <p:sp>
        <p:nvSpPr>
          <p:cNvPr id="111" name="Google Shape;111;p1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2" name="Google Shape;112;p1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3" name="Google Shape;113;p1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136"/>
        <p:cNvGrpSpPr/>
        <p:nvPr/>
      </p:nvGrpSpPr>
      <p:grpSpPr>
        <a:xfrm>
          <a:off x="0" y="0"/>
          <a:ext cx="0" cy="0"/>
          <a:chOff x="0" y="0"/>
          <a:chExt cx="0" cy="0"/>
        </a:xfrm>
      </p:grpSpPr>
      <p:sp>
        <p:nvSpPr>
          <p:cNvPr id="137" name="Google Shape;137;p19"/>
          <p:cNvSpPr txBox="1">
            <a:spLocks noGrp="1"/>
          </p:cNvSpPr>
          <p:nvPr>
            <p:ph type="title"/>
          </p:nvPr>
        </p:nvSpPr>
        <p:spPr>
          <a:xfrm>
            <a:off x="530352" y="1316736"/>
            <a:ext cx="7772400" cy="13626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4AE3AC"/>
              </a:buClr>
              <a:buSzPts val="5600"/>
              <a:buFont typeface="Calibri"/>
              <a:buNone/>
              <a:defRPr sz="5600" b="1" cap="none">
                <a:solidFill>
                  <a:srgbClr val="4AE3AC"/>
                </a:solidFill>
                <a:effectLst>
                  <a:outerShdw blurRad="38100" dist="25400" dir="5400000" algn="tl" rotWithShape="0">
                    <a:srgbClr val="000000">
                      <a:alpha val="43000"/>
                    </a:srgbClr>
                  </a:outerShdw>
                </a:effectLst>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8" name="Google Shape;138;p19"/>
          <p:cNvSpPr txBox="1">
            <a:spLocks noGrp="1"/>
          </p:cNvSpPr>
          <p:nvPr>
            <p:ph type="body" idx="1"/>
          </p:nvPr>
        </p:nvSpPr>
        <p:spPr>
          <a:xfrm>
            <a:off x="530352" y="2704664"/>
            <a:ext cx="7772400" cy="1509600"/>
          </a:xfrm>
          <a:prstGeom prst="rect">
            <a:avLst/>
          </a:prstGeom>
          <a:noFill/>
          <a:ln>
            <a:noFill/>
          </a:ln>
        </p:spPr>
        <p:txBody>
          <a:bodyPr spcFirstLastPara="1" wrap="square" lIns="45700" tIns="45700" rIns="45700" bIns="45700" anchor="t" anchorCtr="0">
            <a:noAutofit/>
          </a:bodyPr>
          <a:lstStyle>
            <a:lvl1pPr marL="457200" lvl="0" indent="-228600" algn="r" rtl="1">
              <a:spcBef>
                <a:spcPts val="440"/>
              </a:spcBef>
              <a:spcAft>
                <a:spcPts val="0"/>
              </a:spcAft>
              <a:buSzPts val="2090"/>
              <a:buNone/>
              <a:defRPr sz="2200">
                <a:solidFill>
                  <a:schemeClr val="lt1"/>
                </a:solidFill>
              </a:defRPr>
            </a:lvl1pPr>
            <a:lvl2pPr marL="914400" lvl="1" indent="-228600" algn="r" rtl="1">
              <a:spcBef>
                <a:spcPts val="360"/>
              </a:spcBef>
              <a:spcAft>
                <a:spcPts val="0"/>
              </a:spcAft>
              <a:buSzPts val="1530"/>
              <a:buNone/>
              <a:defRPr sz="1800">
                <a:solidFill>
                  <a:schemeClr val="lt1"/>
                </a:solidFill>
              </a:defRPr>
            </a:lvl2pPr>
            <a:lvl3pPr marL="1371600" lvl="2" indent="-228600" algn="r" rtl="1">
              <a:spcBef>
                <a:spcPts val="320"/>
              </a:spcBef>
              <a:spcAft>
                <a:spcPts val="0"/>
              </a:spcAft>
              <a:buSzPts val="1120"/>
              <a:buNone/>
              <a:defRPr sz="1600">
                <a:solidFill>
                  <a:schemeClr val="lt1"/>
                </a:solidFill>
              </a:defRPr>
            </a:lvl3pPr>
            <a:lvl4pPr marL="1828800" lvl="3" indent="-228600" algn="r" rtl="1">
              <a:spcBef>
                <a:spcPts val="280"/>
              </a:spcBef>
              <a:spcAft>
                <a:spcPts val="0"/>
              </a:spcAft>
              <a:buSzPts val="910"/>
              <a:buNone/>
              <a:defRPr sz="1400">
                <a:solidFill>
                  <a:schemeClr val="lt1"/>
                </a:solidFill>
              </a:defRPr>
            </a:lvl4pPr>
            <a:lvl5pPr marL="2286000" lvl="4" indent="-228600" algn="r" rtl="1">
              <a:spcBef>
                <a:spcPts val="280"/>
              </a:spcBef>
              <a:spcAft>
                <a:spcPts val="0"/>
              </a:spcAft>
              <a:buSzPts val="910"/>
              <a:buNone/>
              <a:defRPr sz="1400">
                <a:solidFill>
                  <a:schemeClr val="lt1"/>
                </a:solidFill>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39" name="Google Shape;139;p1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0" name="Google Shape;140;p1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1" name="Google Shape;141;p1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153"/>
        <p:cNvGrpSpPr/>
        <p:nvPr/>
      </p:nvGrpSpPr>
      <p:grpSpPr>
        <a:xfrm>
          <a:off x="0" y="0"/>
          <a:ext cx="0" cy="0"/>
          <a:chOff x="0" y="0"/>
          <a:chExt cx="0" cy="0"/>
        </a:xfrm>
      </p:grpSpPr>
      <p:sp>
        <p:nvSpPr>
          <p:cNvPr id="154" name="Google Shape;154;p21"/>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5" name="Google Shape;155;p21"/>
          <p:cNvSpPr txBox="1">
            <a:spLocks noGrp="1"/>
          </p:cNvSpPr>
          <p:nvPr>
            <p:ph type="body" idx="1"/>
          </p:nvPr>
        </p:nvSpPr>
        <p:spPr>
          <a:xfrm>
            <a:off x="457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r" rtl="1">
              <a:spcBef>
                <a:spcPts val="520"/>
              </a:spcBef>
              <a:spcAft>
                <a:spcPts val="0"/>
              </a:spcAft>
              <a:buSzPts val="2470"/>
              <a:buChar char="⚫"/>
              <a:defRPr sz="2600"/>
            </a:lvl1pPr>
            <a:lvl2pPr marL="914400" lvl="1" indent="-358140" algn="r" rtl="1">
              <a:spcBef>
                <a:spcPts val="480"/>
              </a:spcBef>
              <a:spcAft>
                <a:spcPts val="0"/>
              </a:spcAft>
              <a:buSzPts val="2040"/>
              <a:buChar char="⚫"/>
              <a:defRPr sz="2400"/>
            </a:lvl2pPr>
            <a:lvl3pPr marL="1371600" lvl="2" indent="-317500" algn="r" rtl="1">
              <a:spcBef>
                <a:spcPts val="400"/>
              </a:spcBef>
              <a:spcAft>
                <a:spcPts val="0"/>
              </a:spcAft>
              <a:buSzPts val="1400"/>
              <a:buChar char="⚫"/>
              <a:defRPr sz="2000"/>
            </a:lvl3pPr>
            <a:lvl4pPr marL="1828800" lvl="3" indent="-302894" algn="r" rtl="1">
              <a:spcBef>
                <a:spcPts val="360"/>
              </a:spcBef>
              <a:spcAft>
                <a:spcPts val="0"/>
              </a:spcAft>
              <a:buSzPts val="1170"/>
              <a:buChar char="⚫"/>
              <a:defRPr sz="18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56" name="Google Shape;156;p21"/>
          <p:cNvSpPr txBox="1">
            <a:spLocks noGrp="1"/>
          </p:cNvSpPr>
          <p:nvPr>
            <p:ph type="body" idx="2"/>
          </p:nvPr>
        </p:nvSpPr>
        <p:spPr>
          <a:xfrm>
            <a:off x="4648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r" rtl="1">
              <a:spcBef>
                <a:spcPts val="520"/>
              </a:spcBef>
              <a:spcAft>
                <a:spcPts val="0"/>
              </a:spcAft>
              <a:buSzPts val="2470"/>
              <a:buChar char="⚫"/>
              <a:defRPr sz="2600"/>
            </a:lvl1pPr>
            <a:lvl2pPr marL="914400" lvl="1" indent="-358140" algn="r" rtl="1">
              <a:spcBef>
                <a:spcPts val="480"/>
              </a:spcBef>
              <a:spcAft>
                <a:spcPts val="0"/>
              </a:spcAft>
              <a:buSzPts val="2040"/>
              <a:buChar char="⚫"/>
              <a:defRPr sz="2400"/>
            </a:lvl2pPr>
            <a:lvl3pPr marL="1371600" lvl="2" indent="-317500" algn="r" rtl="1">
              <a:spcBef>
                <a:spcPts val="400"/>
              </a:spcBef>
              <a:spcAft>
                <a:spcPts val="0"/>
              </a:spcAft>
              <a:buSzPts val="1400"/>
              <a:buChar char="⚫"/>
              <a:defRPr sz="2000"/>
            </a:lvl3pPr>
            <a:lvl4pPr marL="1828800" lvl="3" indent="-302894" algn="r" rtl="1">
              <a:spcBef>
                <a:spcPts val="360"/>
              </a:spcBef>
              <a:spcAft>
                <a:spcPts val="0"/>
              </a:spcAft>
              <a:buSzPts val="1170"/>
              <a:buChar char="⚫"/>
              <a:defRPr sz="18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57" name="Google Shape;157;p2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8" name="Google Shape;158;p2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9" name="Google Shape;159;p2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171"/>
        <p:cNvGrpSpPr/>
        <p:nvPr/>
      </p:nvGrpSpPr>
      <p:grpSpPr>
        <a:xfrm>
          <a:off x="0" y="0"/>
          <a:ext cx="0" cy="0"/>
          <a:chOff x="0" y="0"/>
          <a:chExt cx="0" cy="0"/>
        </a:xfrm>
      </p:grpSpPr>
      <p:sp>
        <p:nvSpPr>
          <p:cNvPr id="172" name="Google Shape;172;p23"/>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50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3" name="Google Shape;173;p23"/>
          <p:cNvSpPr txBox="1">
            <a:spLocks noGrp="1"/>
          </p:cNvSpPr>
          <p:nvPr>
            <p:ph type="body" idx="1"/>
          </p:nvPr>
        </p:nvSpPr>
        <p:spPr>
          <a:xfrm>
            <a:off x="457200" y="1855248"/>
            <a:ext cx="4040100" cy="659400"/>
          </a:xfrm>
          <a:prstGeom prst="rect">
            <a:avLst/>
          </a:prstGeom>
          <a:noFill/>
          <a:ln>
            <a:noFill/>
          </a:ln>
        </p:spPr>
        <p:txBody>
          <a:bodyPr spcFirstLastPara="1" wrap="square" lIns="45700" tIns="0" rIns="45700" bIns="0" anchor="ctr" anchorCtr="0">
            <a:noAutofit/>
          </a:bodyPr>
          <a:lstStyle>
            <a:lvl1pPr marL="457200" lvl="0" indent="-228600" algn="r" rtl="1">
              <a:spcBef>
                <a:spcPts val="480"/>
              </a:spcBef>
              <a:spcAft>
                <a:spcPts val="0"/>
              </a:spcAft>
              <a:buSzPts val="2280"/>
              <a:buNone/>
              <a:defRPr sz="2400" b="1" cap="none">
                <a:solidFill>
                  <a:schemeClr val="dk2"/>
                </a:solidFill>
              </a:defRPr>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4" name="Google Shape;174;p23"/>
          <p:cNvSpPr txBox="1">
            <a:spLocks noGrp="1"/>
          </p:cNvSpPr>
          <p:nvPr>
            <p:ph type="body" idx="2"/>
          </p:nvPr>
        </p:nvSpPr>
        <p:spPr>
          <a:xfrm>
            <a:off x="4645025" y="1859757"/>
            <a:ext cx="4041900" cy="654900"/>
          </a:xfrm>
          <a:prstGeom prst="rect">
            <a:avLst/>
          </a:prstGeom>
          <a:noFill/>
          <a:ln>
            <a:noFill/>
          </a:ln>
        </p:spPr>
        <p:txBody>
          <a:bodyPr spcFirstLastPara="1" wrap="square" lIns="45700" tIns="0" rIns="45700" bIns="0" anchor="ctr" anchorCtr="0">
            <a:noAutofit/>
          </a:bodyPr>
          <a:lstStyle>
            <a:lvl1pPr marL="457200" lvl="0" indent="-228600" algn="r" rtl="1">
              <a:spcBef>
                <a:spcPts val="480"/>
              </a:spcBef>
              <a:spcAft>
                <a:spcPts val="0"/>
              </a:spcAft>
              <a:buSzPts val="2280"/>
              <a:buNone/>
              <a:defRPr sz="2400" b="1" cap="none">
                <a:solidFill>
                  <a:schemeClr val="dk2"/>
                </a:solidFill>
              </a:defRPr>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5" name="Google Shape;175;p23"/>
          <p:cNvSpPr txBox="1">
            <a:spLocks noGrp="1"/>
          </p:cNvSpPr>
          <p:nvPr>
            <p:ph type="body" idx="3"/>
          </p:nvPr>
        </p:nvSpPr>
        <p:spPr>
          <a:xfrm>
            <a:off x="457200" y="2514600"/>
            <a:ext cx="4040100" cy="3845700"/>
          </a:xfrm>
          <a:prstGeom prst="rect">
            <a:avLst/>
          </a:prstGeom>
          <a:noFill/>
          <a:ln>
            <a:noFill/>
          </a:ln>
        </p:spPr>
        <p:txBody>
          <a:bodyPr spcFirstLastPara="1" wrap="square" lIns="91425" tIns="0" rIns="91425" bIns="45700" anchor="t" anchorCtr="0">
            <a:noAutofit/>
          </a:bodyPr>
          <a:lstStyle>
            <a:lvl1pPr marL="457200" lvl="0" indent="-361315" algn="r" rtl="1">
              <a:spcBef>
                <a:spcPts val="440"/>
              </a:spcBef>
              <a:spcAft>
                <a:spcPts val="0"/>
              </a:spcAft>
              <a:buSzPts val="2090"/>
              <a:buChar char="⚫"/>
              <a:defRPr sz="22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6" name="Google Shape;176;p23"/>
          <p:cNvSpPr txBox="1">
            <a:spLocks noGrp="1"/>
          </p:cNvSpPr>
          <p:nvPr>
            <p:ph type="body" idx="4"/>
          </p:nvPr>
        </p:nvSpPr>
        <p:spPr>
          <a:xfrm>
            <a:off x="4645025" y="2514600"/>
            <a:ext cx="4041900" cy="3845700"/>
          </a:xfrm>
          <a:prstGeom prst="rect">
            <a:avLst/>
          </a:prstGeom>
          <a:noFill/>
          <a:ln>
            <a:noFill/>
          </a:ln>
        </p:spPr>
        <p:txBody>
          <a:bodyPr spcFirstLastPara="1" wrap="square" lIns="91425" tIns="0" rIns="91425" bIns="45700" anchor="t" anchorCtr="0">
            <a:noAutofit/>
          </a:bodyPr>
          <a:lstStyle>
            <a:lvl1pPr marL="457200" lvl="0" indent="-361315" algn="r" rtl="1">
              <a:spcBef>
                <a:spcPts val="440"/>
              </a:spcBef>
              <a:spcAft>
                <a:spcPts val="0"/>
              </a:spcAft>
              <a:buSzPts val="2090"/>
              <a:buChar char="⚫"/>
              <a:defRPr sz="22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7" name="Google Shape;177;p2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8" name="Google Shape;178;p2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9" name="Google Shape;179;p2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191"/>
        <p:cNvGrpSpPr/>
        <p:nvPr/>
      </p:nvGrpSpPr>
      <p:grpSpPr>
        <a:xfrm>
          <a:off x="0" y="0"/>
          <a:ext cx="0" cy="0"/>
          <a:chOff x="0" y="0"/>
          <a:chExt cx="0" cy="0"/>
        </a:xfrm>
      </p:grpSpPr>
      <p:sp>
        <p:nvSpPr>
          <p:cNvPr id="192" name="Google Shape;192;p25"/>
          <p:cNvSpPr txBox="1">
            <a:spLocks noGrp="1"/>
          </p:cNvSpPr>
          <p:nvPr>
            <p:ph type="title"/>
          </p:nvPr>
        </p:nvSpPr>
        <p:spPr>
          <a:xfrm>
            <a:off x="457200" y="704088"/>
            <a:ext cx="8305800" cy="11430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dk2"/>
              </a:buClr>
              <a:buSzPts val="5000"/>
              <a:buFont typeface="Calibri"/>
              <a:buNone/>
              <a:defRPr sz="5000" b="0">
                <a:solidFill>
                  <a:schemeClr val="dk2"/>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3" name="Google Shape;193;p2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4" name="Google Shape;194;p2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5" name="Google Shape;195;p2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207"/>
        <p:cNvGrpSpPr/>
        <p:nvPr/>
      </p:nvGrpSpPr>
      <p:grpSpPr>
        <a:xfrm>
          <a:off x="0" y="0"/>
          <a:ext cx="0" cy="0"/>
          <a:chOff x="0" y="0"/>
          <a:chExt cx="0" cy="0"/>
        </a:xfrm>
      </p:grpSpPr>
      <p:sp>
        <p:nvSpPr>
          <p:cNvPr id="208" name="Google Shape;208;p2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9" name="Google Shape;209;p2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0" name="Google Shape;210;p2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222"/>
        <p:cNvGrpSpPr/>
        <p:nvPr/>
      </p:nvGrpSpPr>
      <p:grpSpPr>
        <a:xfrm>
          <a:off x="0" y="0"/>
          <a:ext cx="0" cy="0"/>
          <a:chOff x="0" y="0"/>
          <a:chExt cx="0" cy="0"/>
        </a:xfrm>
      </p:grpSpPr>
      <p:sp>
        <p:nvSpPr>
          <p:cNvPr id="223" name="Google Shape;223;p29"/>
          <p:cNvSpPr txBox="1">
            <a:spLocks noGrp="1"/>
          </p:cNvSpPr>
          <p:nvPr>
            <p:ph type="title"/>
          </p:nvPr>
        </p:nvSpPr>
        <p:spPr>
          <a:xfrm>
            <a:off x="685800" y="514352"/>
            <a:ext cx="2743200" cy="11622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dk2"/>
              </a:buClr>
              <a:buSzPts val="2600"/>
              <a:buFont typeface="Calibri"/>
              <a:buNone/>
              <a:defRPr sz="2600" b="0">
                <a:solidFill>
                  <a:schemeClr val="dk2"/>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4" name="Google Shape;224;p29"/>
          <p:cNvSpPr txBox="1">
            <a:spLocks noGrp="1"/>
          </p:cNvSpPr>
          <p:nvPr>
            <p:ph type="body" idx="1"/>
          </p:nvPr>
        </p:nvSpPr>
        <p:spPr>
          <a:xfrm>
            <a:off x="685800" y="1676400"/>
            <a:ext cx="2743200" cy="4572000"/>
          </a:xfrm>
          <a:prstGeom prst="rect">
            <a:avLst/>
          </a:prstGeom>
          <a:noFill/>
          <a:ln>
            <a:noFill/>
          </a:ln>
        </p:spPr>
        <p:txBody>
          <a:bodyPr spcFirstLastPara="1" wrap="square" lIns="18275" tIns="45700" rIns="18275" bIns="45700" anchor="t" anchorCtr="0">
            <a:noAutofit/>
          </a:bodyPr>
          <a:lstStyle>
            <a:lvl1pPr marL="457200" lvl="0" indent="-228600" algn="l" rtl="1">
              <a:spcBef>
                <a:spcPts val="280"/>
              </a:spcBef>
              <a:spcAft>
                <a:spcPts val="0"/>
              </a:spcAft>
              <a:buSzPts val="1330"/>
              <a:buNone/>
              <a:defRPr sz="1400"/>
            </a:lvl1pPr>
            <a:lvl2pPr marL="914400" lvl="1" indent="-228600" algn="l" rtl="1">
              <a:spcBef>
                <a:spcPts val="240"/>
              </a:spcBef>
              <a:spcAft>
                <a:spcPts val="0"/>
              </a:spcAft>
              <a:buSzPts val="1020"/>
              <a:buNone/>
              <a:defRPr sz="1200"/>
            </a:lvl2pPr>
            <a:lvl3pPr marL="1371600" lvl="2" indent="-228600" algn="l" rtl="1">
              <a:spcBef>
                <a:spcPts val="200"/>
              </a:spcBef>
              <a:spcAft>
                <a:spcPts val="0"/>
              </a:spcAft>
              <a:buSzPts val="700"/>
              <a:buNone/>
              <a:defRPr sz="1000"/>
            </a:lvl3pPr>
            <a:lvl4pPr marL="1828800" lvl="3" indent="-228600" algn="l" rtl="1">
              <a:spcBef>
                <a:spcPts val="180"/>
              </a:spcBef>
              <a:spcAft>
                <a:spcPts val="0"/>
              </a:spcAft>
              <a:buSzPts val="585"/>
              <a:buNone/>
              <a:defRPr sz="900"/>
            </a:lvl4pPr>
            <a:lvl5pPr marL="2286000" lvl="4" indent="-228600" algn="l" rtl="1">
              <a:spcBef>
                <a:spcPts val="180"/>
              </a:spcBef>
              <a:spcAft>
                <a:spcPts val="0"/>
              </a:spcAft>
              <a:buSzPts val="585"/>
              <a:buNone/>
              <a:defRPr sz="9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25" name="Google Shape;225;p29"/>
          <p:cNvSpPr txBox="1">
            <a:spLocks noGrp="1"/>
          </p:cNvSpPr>
          <p:nvPr>
            <p:ph type="body" idx="2"/>
          </p:nvPr>
        </p:nvSpPr>
        <p:spPr>
          <a:xfrm>
            <a:off x="3575050" y="1676400"/>
            <a:ext cx="5111700" cy="4572000"/>
          </a:xfrm>
          <a:prstGeom prst="rect">
            <a:avLst/>
          </a:prstGeom>
          <a:noFill/>
          <a:ln>
            <a:noFill/>
          </a:ln>
        </p:spPr>
        <p:txBody>
          <a:bodyPr spcFirstLastPara="1" wrap="square" lIns="91425" tIns="0" rIns="91425" bIns="45700" anchor="t" anchorCtr="0">
            <a:noAutofit/>
          </a:bodyPr>
          <a:lstStyle>
            <a:lvl1pPr marL="457200" lvl="0" indent="-397510" algn="r" rtl="1">
              <a:spcBef>
                <a:spcPts val="560"/>
              </a:spcBef>
              <a:spcAft>
                <a:spcPts val="0"/>
              </a:spcAft>
              <a:buSzPts val="2660"/>
              <a:buChar char="⚫"/>
              <a:defRPr sz="2800"/>
            </a:lvl1pPr>
            <a:lvl2pPr marL="914400" lvl="1" indent="-368935" algn="r" rtl="1">
              <a:spcBef>
                <a:spcPts val="520"/>
              </a:spcBef>
              <a:spcAft>
                <a:spcPts val="0"/>
              </a:spcAft>
              <a:buSzPts val="2210"/>
              <a:buChar char="⚫"/>
              <a:defRPr sz="2600"/>
            </a:lvl2pPr>
            <a:lvl3pPr marL="1371600" lvl="2" indent="-335280" algn="r" rtl="1">
              <a:spcBef>
                <a:spcPts val="480"/>
              </a:spcBef>
              <a:spcAft>
                <a:spcPts val="0"/>
              </a:spcAft>
              <a:buSzPts val="1680"/>
              <a:buChar char="⚫"/>
              <a:defRPr sz="2400"/>
            </a:lvl3pPr>
            <a:lvl4pPr marL="1828800" lvl="3" indent="-311150" algn="r" rtl="1">
              <a:spcBef>
                <a:spcPts val="400"/>
              </a:spcBef>
              <a:spcAft>
                <a:spcPts val="0"/>
              </a:spcAft>
              <a:buSzPts val="1300"/>
              <a:buChar char="⚫"/>
              <a:defRPr sz="20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26" name="Google Shape;226;p2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7" name="Google Shape;227;p2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8" name="Google Shape;228;p2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5" name="Google Shape;35;p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36" name="Google Shape;36;p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7" name="Google Shape;37;p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Google Shape;38;p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صورة ذو تسمية توضيحية" type="picTx">
  <p:cSld name="PICTURE_WITH_CAPTION_TEXT">
    <p:spTree>
      <p:nvGrpSpPr>
        <p:cNvPr id="1" name="Shape 239"/>
        <p:cNvGrpSpPr/>
        <p:nvPr/>
      </p:nvGrpSpPr>
      <p:grpSpPr>
        <a:xfrm>
          <a:off x="0" y="0"/>
          <a:ext cx="0" cy="0"/>
          <a:chOff x="0" y="0"/>
          <a:chExt cx="0" cy="0"/>
        </a:xfrm>
      </p:grpSpPr>
      <p:sp>
        <p:nvSpPr>
          <p:cNvPr id="240" name="Google Shape;240;p31"/>
          <p:cNvSpPr txBox="1">
            <a:spLocks noGrp="1"/>
          </p:cNvSpPr>
          <p:nvPr>
            <p:ph type="title"/>
          </p:nvPr>
        </p:nvSpPr>
        <p:spPr>
          <a:xfrm>
            <a:off x="609600" y="1176996"/>
            <a:ext cx="2212800" cy="1582500"/>
          </a:xfrm>
          <a:prstGeom prst="rect">
            <a:avLst/>
          </a:prstGeom>
          <a:noFill/>
          <a:ln>
            <a:noFill/>
          </a:ln>
        </p:spPr>
        <p:txBody>
          <a:bodyPr spcFirstLastPara="1" wrap="square" lIns="45700" tIns="45700" rIns="45700" bIns="45700" anchor="b" anchorCtr="0">
            <a:noAutofit/>
          </a:bodyPr>
          <a:lstStyle>
            <a:lvl1pPr lvl="0" algn="l" rtl="1">
              <a:spcBef>
                <a:spcPts val="0"/>
              </a:spcBef>
              <a:spcAft>
                <a:spcPts val="0"/>
              </a:spcAft>
              <a:buClr>
                <a:schemeClr val="dk2"/>
              </a:buClr>
              <a:buSzPts val="2000"/>
              <a:buFont typeface="Calibri"/>
              <a:buNone/>
              <a:defRPr sz="2000" b="1">
                <a:solidFill>
                  <a:schemeClr val="dk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1" name="Google Shape;241;p31"/>
          <p:cNvSpPr txBox="1">
            <a:spLocks noGrp="1"/>
          </p:cNvSpPr>
          <p:nvPr>
            <p:ph type="body" idx="1"/>
          </p:nvPr>
        </p:nvSpPr>
        <p:spPr>
          <a:xfrm>
            <a:off x="609600" y="2828785"/>
            <a:ext cx="2209800" cy="2179200"/>
          </a:xfrm>
          <a:prstGeom prst="rect">
            <a:avLst/>
          </a:prstGeom>
          <a:noFill/>
          <a:ln>
            <a:noFill/>
          </a:ln>
        </p:spPr>
        <p:txBody>
          <a:bodyPr spcFirstLastPara="1" wrap="square" lIns="64000" tIns="45700" rIns="45700" bIns="45700" anchor="t" anchorCtr="0">
            <a:noAutofit/>
          </a:bodyPr>
          <a:lstStyle>
            <a:lvl1pPr marL="457200" lvl="0" indent="-228600" algn="l" rtl="1">
              <a:spcBef>
                <a:spcPts val="250"/>
              </a:spcBef>
              <a:spcAft>
                <a:spcPts val="0"/>
              </a:spcAft>
              <a:buSzPts val="1235"/>
              <a:buFont typeface="Constantia"/>
              <a:buNone/>
              <a:defRPr sz="1300"/>
            </a:lvl1pPr>
            <a:lvl2pPr marL="914400" lvl="1" indent="-293369" algn="r" rtl="1">
              <a:spcBef>
                <a:spcPts val="240"/>
              </a:spcBef>
              <a:spcAft>
                <a:spcPts val="0"/>
              </a:spcAft>
              <a:buSzPts val="1020"/>
              <a:buChar char="⚫"/>
              <a:defRPr sz="1200"/>
            </a:lvl2pPr>
            <a:lvl3pPr marL="1371600" lvl="2" indent="-273050" algn="r" rtl="1">
              <a:spcBef>
                <a:spcPts val="200"/>
              </a:spcBef>
              <a:spcAft>
                <a:spcPts val="0"/>
              </a:spcAft>
              <a:buSzPts val="700"/>
              <a:buChar char="⚫"/>
              <a:defRPr sz="1000"/>
            </a:lvl3pPr>
            <a:lvl4pPr marL="1828800" lvl="3" indent="-265747" algn="r" rtl="1">
              <a:spcBef>
                <a:spcPts val="180"/>
              </a:spcBef>
              <a:spcAft>
                <a:spcPts val="0"/>
              </a:spcAft>
              <a:buSzPts val="585"/>
              <a:buChar char="⚫"/>
              <a:defRPr sz="900"/>
            </a:lvl4pPr>
            <a:lvl5pPr marL="2286000" lvl="4" indent="-265747" algn="r" rtl="1">
              <a:spcBef>
                <a:spcPts val="180"/>
              </a:spcBef>
              <a:spcAft>
                <a:spcPts val="0"/>
              </a:spcAft>
              <a:buSzPts val="585"/>
              <a:buChar char="⚫"/>
              <a:defRPr sz="9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42" name="Google Shape;242;p31"/>
          <p:cNvSpPr>
            <a:spLocks noGrp="1"/>
          </p:cNvSpPr>
          <p:nvPr>
            <p:ph type="pic" idx="2"/>
          </p:nvPr>
        </p:nvSpPr>
        <p:spPr>
          <a:xfrm rot="420022">
            <a:off x="3485831" y="1199543"/>
            <a:ext cx="4617824" cy="3931997"/>
          </a:xfrm>
          <a:prstGeom prst="rect">
            <a:avLst/>
          </a:prstGeom>
          <a:solidFill>
            <a:schemeClr val="lt2"/>
          </a:solidFill>
          <a:ln w="9525" cap="rnd" cmpd="sng">
            <a:solidFill>
              <a:srgbClr val="C0C0C0"/>
            </a:solidFill>
            <a:prstDash val="solid"/>
            <a:round/>
            <a:headEnd type="none" w="sm" len="sm"/>
            <a:tailEnd type="none" w="sm" len="sm"/>
          </a:ln>
        </p:spPr>
        <p:txBody>
          <a:bodyPr spcFirstLastPara="1" wrap="square" lIns="91425" tIns="45700" rIns="91425" bIns="45700" anchor="t" anchorCtr="0">
            <a:normAutofit/>
          </a:bodyPr>
          <a:lstStyle>
            <a:lvl1pPr marR="0" lvl="0" algn="r" rtl="1">
              <a:spcBef>
                <a:spcPts val="640"/>
              </a:spcBef>
              <a:spcAft>
                <a:spcPts val="0"/>
              </a:spcAft>
              <a:buClr>
                <a:schemeClr val="accent3"/>
              </a:buClr>
              <a:buSzPts val="3040"/>
              <a:buFont typeface="Noto Sans Symbols"/>
              <a:buNone/>
              <a:defRPr sz="3200" b="0" i="0" u="none" strike="noStrike" cap="none">
                <a:solidFill>
                  <a:schemeClr val="dk1"/>
                </a:solidFill>
                <a:latin typeface="Constantia"/>
                <a:ea typeface="Constantia"/>
                <a:cs typeface="Constantia"/>
                <a:sym typeface="Constantia"/>
              </a:defRPr>
            </a:lvl1pPr>
            <a:lvl2pPr marR="0" lvl="1"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R="0" lvl="2"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R="0" lvl="3"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R="0" lvl="4"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R="0" lvl="5"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R="0" lvl="6"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R="0" lvl="7"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R="0" lvl="8"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43" name="Google Shape;243;p3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4" name="Google Shape;244;p3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5" name="Google Shape;245;p31"/>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257"/>
        <p:cNvGrpSpPr/>
        <p:nvPr/>
      </p:nvGrpSpPr>
      <p:grpSpPr>
        <a:xfrm>
          <a:off x="0" y="0"/>
          <a:ext cx="0" cy="0"/>
          <a:chOff x="0" y="0"/>
          <a:chExt cx="0" cy="0"/>
        </a:xfrm>
      </p:grpSpPr>
      <p:sp>
        <p:nvSpPr>
          <p:cNvPr id="258" name="Google Shape;258;p3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9" name="Google Shape;259;p33"/>
          <p:cNvSpPr txBox="1">
            <a:spLocks noGrp="1"/>
          </p:cNvSpPr>
          <p:nvPr>
            <p:ph type="body" idx="1"/>
          </p:nvPr>
        </p:nvSpPr>
        <p:spPr>
          <a:xfrm rot="5400000">
            <a:off x="2377350" y="15012"/>
            <a:ext cx="4389300" cy="82296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60" name="Google Shape;260;p3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1" name="Google Shape;261;p3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2" name="Google Shape;262;p3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274"/>
        <p:cNvGrpSpPr/>
        <p:nvPr/>
      </p:nvGrpSpPr>
      <p:grpSpPr>
        <a:xfrm>
          <a:off x="0" y="0"/>
          <a:ext cx="0" cy="0"/>
          <a:chOff x="0" y="0"/>
          <a:chExt cx="0" cy="0"/>
        </a:xfrm>
      </p:grpSpPr>
      <p:sp>
        <p:nvSpPr>
          <p:cNvPr id="275" name="Google Shape;275;p35"/>
          <p:cNvSpPr txBox="1">
            <a:spLocks noGrp="1"/>
          </p:cNvSpPr>
          <p:nvPr>
            <p:ph type="title"/>
          </p:nvPr>
        </p:nvSpPr>
        <p:spPr>
          <a:xfrm rot="5400000">
            <a:off x="5052150" y="2491651"/>
            <a:ext cx="5211900" cy="20574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76" name="Google Shape;276;p35"/>
          <p:cNvSpPr txBox="1">
            <a:spLocks noGrp="1"/>
          </p:cNvSpPr>
          <p:nvPr>
            <p:ph type="body" idx="1"/>
          </p:nvPr>
        </p:nvSpPr>
        <p:spPr>
          <a:xfrm rot="5400000">
            <a:off x="861150" y="510451"/>
            <a:ext cx="5211900" cy="60198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77" name="Google Shape;277;p3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8" name="Google Shape;278;p3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9" name="Google Shape;279;p3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7" name="Google Shape;47;p6"/>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48" name="Google Shape;48;p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3" name="Google Shape;53;p7"/>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54" name="Google Shape;54;p7"/>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5" name="Google Shape;55;p7"/>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6" name="Google Shape;56;p7"/>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صورة ذو تسمية توضيحية" type="picTx">
  <p:cSld name="PICTURE_WITH_CAPTION_TEXT">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9" name="Google Shape;59;p8"/>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0" name="Google Shape;60;p8"/>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61" name="Google Shape;61;p8"/>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2" name="Google Shape;62;p8"/>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8"/>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64"/>
        <p:cNvGrpSpPr/>
        <p:nvPr/>
      </p:nvGrpSpPr>
      <p:grpSpPr>
        <a:xfrm>
          <a:off x="0" y="0"/>
          <a:ext cx="0" cy="0"/>
          <a:chOff x="0" y="0"/>
          <a:chExt cx="0" cy="0"/>
        </a:xfrm>
      </p:grpSpPr>
      <p:sp>
        <p:nvSpPr>
          <p:cNvPr id="65" name="Google Shape;65;p9"/>
          <p:cNvSpPr txBox="1">
            <a:spLocks noGrp="1"/>
          </p:cNvSpPr>
          <p:nvPr>
            <p:ph type="title"/>
          </p:nvPr>
        </p:nvSpPr>
        <p:spPr>
          <a:xfrm>
            <a:off x="457200" y="273050"/>
            <a:ext cx="3008400" cy="11622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6" name="Google Shape;66;p9"/>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Font typeface="Arial"/>
              <a:buChar char="•"/>
              <a:defRPr sz="3200"/>
            </a:lvl1pPr>
            <a:lvl2pPr marL="914400" lvl="1" indent="-406400" algn="l" rtl="0">
              <a:spcBef>
                <a:spcPts val="560"/>
              </a:spcBef>
              <a:spcAft>
                <a:spcPts val="0"/>
              </a:spcAft>
              <a:buClr>
                <a:schemeClr val="dk1"/>
              </a:buClr>
              <a:buSzPts val="2800"/>
              <a:buFont typeface="Arial"/>
              <a:buChar char="–"/>
              <a:defRPr sz="2800"/>
            </a:lvl2pPr>
            <a:lvl3pPr marL="1371600" lvl="2" indent="-381000" algn="l" rtl="0">
              <a:spcBef>
                <a:spcPts val="480"/>
              </a:spcBef>
              <a:spcAft>
                <a:spcPts val="0"/>
              </a:spcAft>
              <a:buClr>
                <a:schemeClr val="dk1"/>
              </a:buClr>
              <a:buSzPts val="2400"/>
              <a:buFont typeface="Arial"/>
              <a:buChar char="•"/>
              <a:defRPr sz="2400"/>
            </a:lvl3pPr>
            <a:lvl4pPr marL="1828800" lvl="3" indent="-355600" algn="l" rtl="0">
              <a:spcBef>
                <a:spcPts val="400"/>
              </a:spcBef>
              <a:spcAft>
                <a:spcPts val="0"/>
              </a:spcAft>
              <a:buClr>
                <a:schemeClr val="dk1"/>
              </a:buClr>
              <a:buSzPts val="2000"/>
              <a:buFont typeface="Arial"/>
              <a:buChar char="–"/>
              <a:defRPr sz="2000"/>
            </a:lvl4pPr>
            <a:lvl5pPr marL="2286000" lvl="4" indent="-355600" algn="l" rtl="0">
              <a:spcBef>
                <a:spcPts val="400"/>
              </a:spcBef>
              <a:spcAft>
                <a:spcPts val="0"/>
              </a:spcAft>
              <a:buClr>
                <a:schemeClr val="dk1"/>
              </a:buClr>
              <a:buSzPts val="2000"/>
              <a:buFont typeface="Arial"/>
              <a:buChar char="»"/>
              <a:defRPr sz="2000"/>
            </a:lvl5pPr>
            <a:lvl6pPr marL="2743200" lvl="5" indent="-355600" algn="l" rtl="0">
              <a:spcBef>
                <a:spcPts val="400"/>
              </a:spcBef>
              <a:spcAft>
                <a:spcPts val="0"/>
              </a:spcAft>
              <a:buClr>
                <a:schemeClr val="dk1"/>
              </a:buClr>
              <a:buSzPts val="2000"/>
              <a:buFont typeface="Arial"/>
              <a:buChar char="»"/>
              <a:defRPr sz="2000"/>
            </a:lvl6pPr>
            <a:lvl7pPr marL="3200400" lvl="6" indent="-355600" algn="l" rtl="0">
              <a:spcBef>
                <a:spcPts val="400"/>
              </a:spcBef>
              <a:spcAft>
                <a:spcPts val="0"/>
              </a:spcAft>
              <a:buClr>
                <a:schemeClr val="dk1"/>
              </a:buClr>
              <a:buSzPts val="2000"/>
              <a:buFont typeface="Arial"/>
              <a:buChar char="»"/>
              <a:defRPr sz="2000"/>
            </a:lvl7pPr>
            <a:lvl8pPr marL="3657600" lvl="7" indent="-355600" algn="l" rtl="0">
              <a:spcBef>
                <a:spcPts val="400"/>
              </a:spcBef>
              <a:spcAft>
                <a:spcPts val="0"/>
              </a:spcAft>
              <a:buClr>
                <a:schemeClr val="dk1"/>
              </a:buClr>
              <a:buSzPts val="2000"/>
              <a:buFont typeface="Arial"/>
              <a:buChar char="»"/>
              <a:defRPr sz="2000"/>
            </a:lvl8pPr>
            <a:lvl9pPr marL="4114800" lvl="8" indent="-355600" algn="l" rtl="0">
              <a:spcBef>
                <a:spcPts val="400"/>
              </a:spcBef>
              <a:spcAft>
                <a:spcPts val="0"/>
              </a:spcAft>
              <a:buClr>
                <a:schemeClr val="dk1"/>
              </a:buClr>
              <a:buSzPts val="2000"/>
              <a:buFont typeface="Arial"/>
              <a:buChar char="»"/>
              <a:defRPr sz="2000"/>
            </a:lvl9pPr>
          </a:lstStyle>
          <a:p>
            <a:endParaRPr/>
          </a:p>
        </p:txBody>
      </p:sp>
      <p:sp>
        <p:nvSpPr>
          <p:cNvPr id="67" name="Google Shape;67;p9"/>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68" name="Google Shape;68;p9"/>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9" name="Google Shape;69;p9"/>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0" name="Google Shape;70;p9"/>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71"/>
        <p:cNvGrpSpPr/>
        <p:nvPr/>
      </p:nvGrpSpPr>
      <p:grpSpPr>
        <a:xfrm>
          <a:off x="0" y="0"/>
          <a:ext cx="0" cy="0"/>
          <a:chOff x="0" y="0"/>
          <a:chExt cx="0" cy="0"/>
        </a:xfrm>
      </p:grpSpPr>
      <p:sp>
        <p:nvSpPr>
          <p:cNvPr id="72" name="Google Shape;72;p10"/>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0"/>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4" name="Google Shape;74;p10"/>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75"/>
        <p:cNvGrpSpPr/>
        <p:nvPr/>
      </p:nvGrpSpPr>
      <p:grpSpPr>
        <a:xfrm>
          <a:off x="0" y="0"/>
          <a:ext cx="0" cy="0"/>
          <a:chOff x="0" y="0"/>
          <a:chExt cx="0" cy="0"/>
        </a:xfrm>
      </p:grpSpPr>
      <p:sp>
        <p:nvSpPr>
          <p:cNvPr id="76" name="Google Shape;76;p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7" name="Google Shape;77;p11"/>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8" name="Google Shape;78;p11"/>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Google Shape;79;p11"/>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2" name="Google Shape;82;p12"/>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83" name="Google Shape;83;p12"/>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84" name="Google Shape;84;p12"/>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85" name="Google Shape;85;p12"/>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86" name="Google Shape;86;p12"/>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7" name="Google Shape;87;p12"/>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8" name="Google Shape;88;p12"/>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3.xml"/><Relationship Id="rId1"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7" name="Google Shape;7;p1"/>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8" name="Google Shape;8;p1"/>
          <p:cNvGrpSpPr/>
          <p:nvPr/>
        </p:nvGrpSpPr>
        <p:grpSpPr>
          <a:xfrm>
            <a:off x="-29327" y="-14802"/>
            <a:ext cx="9198252" cy="1083761"/>
            <a:chOff x="-29322" y="-1965"/>
            <a:chExt cx="9198252" cy="1086259"/>
          </a:xfrm>
        </p:grpSpPr>
        <p:sp>
          <p:nvSpPr>
            <p:cNvPr id="9" name="Google Shape;9;p1"/>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0" name="Google Shape;10;p1"/>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1" name="Google Shape;11;p1"/>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r" rtl="1">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r" rtl="1">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 name="Google Shape;13;p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4" name="Google Shape;14;p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5" name="Google Shape;15;p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1"/>
        <p:cNvGrpSpPr/>
        <p:nvPr/>
      </p:nvGrpSpPr>
      <p:grpSpPr>
        <a:xfrm>
          <a:off x="0" y="0"/>
          <a:ext cx="0" cy="0"/>
          <a:chOff x="0" y="0"/>
          <a:chExt cx="0" cy="0"/>
        </a:xfrm>
      </p:grpSpPr>
      <p:sp>
        <p:nvSpPr>
          <p:cNvPr id="212" name="Google Shape;212;p28"/>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3" name="Google Shape;213;p28"/>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14" name="Google Shape;214;p28"/>
          <p:cNvGrpSpPr/>
          <p:nvPr/>
        </p:nvGrpSpPr>
        <p:grpSpPr>
          <a:xfrm>
            <a:off x="-29327" y="-14802"/>
            <a:ext cx="9198252" cy="1083761"/>
            <a:chOff x="-29322" y="-1965"/>
            <a:chExt cx="9198252" cy="1086259"/>
          </a:xfrm>
        </p:grpSpPr>
        <p:sp>
          <p:nvSpPr>
            <p:cNvPr id="215" name="Google Shape;215;p28"/>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16" name="Google Shape;216;p28"/>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17" name="Google Shape;217;p28"/>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18" name="Google Shape;218;p28"/>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19" name="Google Shape;219;p2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0" name="Google Shape;220;p2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1" name="Google Shape;221;p2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9"/>
        <p:cNvGrpSpPr/>
        <p:nvPr/>
      </p:nvGrpSpPr>
      <p:grpSpPr>
        <a:xfrm>
          <a:off x="0" y="0"/>
          <a:ext cx="0" cy="0"/>
          <a:chOff x="0" y="0"/>
          <a:chExt cx="0" cy="0"/>
        </a:xfrm>
      </p:grpSpPr>
      <p:sp>
        <p:nvSpPr>
          <p:cNvPr id="230" name="Google Shape;230;p30"/>
          <p:cNvSpPr/>
          <p:nvPr/>
        </p:nvSpPr>
        <p:spPr>
          <a:xfrm rot="-10377829" flipH="1">
            <a:off x="3166569" y="1109764"/>
            <a:ext cx="5257964" cy="4114929"/>
          </a:xfrm>
          <a:custGeom>
            <a:avLst/>
            <a:gdLst/>
            <a:ahLst/>
            <a:cxnLst/>
            <a:rect l="l" t="t" r="r" b="b"/>
            <a:pathLst>
              <a:path w="5257800" h="4114800" extrusionOk="0">
                <a:moveTo>
                  <a:pt x="0" y="0"/>
                </a:moveTo>
                <a:lnTo>
                  <a:pt x="5107774" y="0"/>
                </a:lnTo>
                <a:lnTo>
                  <a:pt x="5257800" y="150026"/>
                </a:lnTo>
                <a:lnTo>
                  <a:pt x="5257800" y="4114800"/>
                </a:lnTo>
                <a:lnTo>
                  <a:pt x="0" y="4114800"/>
                </a:lnTo>
                <a:lnTo>
                  <a:pt x="0" y="0"/>
                </a:lnTo>
                <a:lnTo>
                  <a:pt x="0" y="0"/>
                </a:lnTo>
                <a:close/>
              </a:path>
            </a:pathLst>
          </a:custGeom>
          <a:solidFill>
            <a:srgbClr val="FFFFFF"/>
          </a:solidFill>
          <a:ln w="9525" cap="rnd" cmpd="sng">
            <a:solidFill>
              <a:srgbClr val="C0C0C0"/>
            </a:solidFill>
            <a:prstDash val="solid"/>
            <a:miter lim="800000"/>
            <a:headEnd type="none" w="sm" len="sm"/>
            <a:tailEnd type="none" w="sm" len="sm"/>
          </a:ln>
          <a:effectLst>
            <a:outerShdw blurRad="63500" dist="38499" dir="7500041" sx="98500" sy="100080" kx="98636">
              <a:srgbClr val="000000">
                <a:alpha val="2471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1" name="Google Shape;231;p30"/>
          <p:cNvSpPr/>
          <p:nvPr/>
        </p:nvSpPr>
        <p:spPr>
          <a:xfrm rot="-10381539" flipH="1">
            <a:off x="8004149" y="5359289"/>
            <a:ext cx="155652" cy="155652"/>
          </a:xfrm>
          <a:prstGeom prst="rtTriangle">
            <a:avLst/>
          </a:prstGeom>
          <a:solidFill>
            <a:srgbClr val="FFFFFF"/>
          </a:solidFill>
          <a:ln w="12700" cap="flat" cmpd="sng">
            <a:solidFill>
              <a:srgbClr val="FFFFFF"/>
            </a:solidFill>
            <a:prstDash val="solid"/>
            <a:bevel/>
            <a:headEnd type="none" w="sm" len="sm"/>
            <a:tailEnd type="none" w="sm" len="sm"/>
          </a:ln>
          <a:effectLst>
            <a:outerShdw blurRad="63500" dist="6350" dir="12899787">
              <a:srgbClr val="000000">
                <a:alpha val="4667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2" name="Google Shape;232;p30"/>
          <p:cNvSpPr/>
          <p:nvPr/>
        </p:nvSpPr>
        <p:spPr>
          <a:xfrm rot="10800000" flipH="1">
            <a:off x="-9525" y="5816600"/>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3" name="Google Shape;233;p30"/>
          <p:cNvSpPr/>
          <p:nvPr/>
        </p:nvSpPr>
        <p:spPr>
          <a:xfrm rot="10800000" flipH="1">
            <a:off x="4381500" y="6219825"/>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4" name="Google Shape;234;p30"/>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35" name="Google Shape;235;p30"/>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36" name="Google Shape;236;p3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7" name="Google Shape;237;p3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8" name="Google Shape;238;p30"/>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6"/>
        <p:cNvGrpSpPr/>
        <p:nvPr/>
      </p:nvGrpSpPr>
      <p:grpSpPr>
        <a:xfrm>
          <a:off x="0" y="0"/>
          <a:ext cx="0" cy="0"/>
          <a:chOff x="0" y="0"/>
          <a:chExt cx="0" cy="0"/>
        </a:xfrm>
      </p:grpSpPr>
      <p:sp>
        <p:nvSpPr>
          <p:cNvPr id="247" name="Google Shape;247;p3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8" name="Google Shape;248;p3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49" name="Google Shape;249;p32"/>
          <p:cNvGrpSpPr/>
          <p:nvPr/>
        </p:nvGrpSpPr>
        <p:grpSpPr>
          <a:xfrm>
            <a:off x="-29327" y="-14802"/>
            <a:ext cx="9198252" cy="1083761"/>
            <a:chOff x="-29322" y="-1965"/>
            <a:chExt cx="9198252" cy="1086259"/>
          </a:xfrm>
        </p:grpSpPr>
        <p:sp>
          <p:nvSpPr>
            <p:cNvPr id="250" name="Google Shape;250;p3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51" name="Google Shape;251;p3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52" name="Google Shape;252;p3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53" name="Google Shape;253;p3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54" name="Google Shape;254;p3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5" name="Google Shape;255;p3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6" name="Google Shape;256;p3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63"/>
        <p:cNvGrpSpPr/>
        <p:nvPr/>
      </p:nvGrpSpPr>
      <p:grpSpPr>
        <a:xfrm>
          <a:off x="0" y="0"/>
          <a:ext cx="0" cy="0"/>
          <a:chOff x="0" y="0"/>
          <a:chExt cx="0" cy="0"/>
        </a:xfrm>
      </p:grpSpPr>
      <p:sp>
        <p:nvSpPr>
          <p:cNvPr id="264" name="Google Shape;264;p34"/>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5" name="Google Shape;265;p34"/>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66" name="Google Shape;266;p34"/>
          <p:cNvGrpSpPr/>
          <p:nvPr/>
        </p:nvGrpSpPr>
        <p:grpSpPr>
          <a:xfrm>
            <a:off x="-29327" y="-14802"/>
            <a:ext cx="9198252" cy="1083761"/>
            <a:chOff x="-29322" y="-1965"/>
            <a:chExt cx="9198252" cy="1086259"/>
          </a:xfrm>
        </p:grpSpPr>
        <p:sp>
          <p:nvSpPr>
            <p:cNvPr id="267" name="Google Shape;267;p34"/>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68" name="Google Shape;268;p34"/>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69" name="Google Shape;269;p3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70" name="Google Shape;270;p3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71" name="Google Shape;271;p3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2" name="Google Shape;272;p3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3" name="Google Shape;273;p3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
        <p:cNvGrpSpPr/>
        <p:nvPr/>
      </p:nvGrpSpPr>
      <p:grpSpPr>
        <a:xfrm>
          <a:off x="0" y="0"/>
          <a:ext cx="0" cy="0"/>
          <a:chOff x="0" y="0"/>
          <a:chExt cx="0" cy="0"/>
        </a:xfrm>
      </p:grpSpPr>
      <p:sp>
        <p:nvSpPr>
          <p:cNvPr id="23" name="Google Shape;23;p3"/>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 name="Google Shape;24;p3"/>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5" name="Google Shape;25;p3"/>
          <p:cNvGrpSpPr/>
          <p:nvPr/>
        </p:nvGrpSpPr>
        <p:grpSpPr>
          <a:xfrm>
            <a:off x="-29327" y="-14802"/>
            <a:ext cx="9198252" cy="1083761"/>
            <a:chOff x="-29322" y="-1965"/>
            <a:chExt cx="9198252" cy="1086259"/>
          </a:xfrm>
        </p:grpSpPr>
        <p:sp>
          <p:nvSpPr>
            <p:cNvPr id="26" name="Google Shape;26;p3"/>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7" name="Google Shape;27;p3"/>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8" name="Google Shape;28;p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9" name="Google Shape;29;p3"/>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30" name="Google Shape;30;p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Google Shape;31;p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 name="Google Shape;32;p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1" name="Google Shape;41;p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 name="Google Shape;42;p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 name="Google Shape;44;p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2">
            <a:alphaModFix/>
          </a:blip>
          <a:stretch>
            <a:fillRect/>
          </a:stretch>
        </a:blipFill>
        <a:effectLst/>
      </p:bgPr>
    </p:bg>
    <p:spTree>
      <p:nvGrpSpPr>
        <p:cNvPr id="1" name="Shape 114"/>
        <p:cNvGrpSpPr/>
        <p:nvPr/>
      </p:nvGrpSpPr>
      <p:grpSpPr>
        <a:xfrm>
          <a:off x="0" y="0"/>
          <a:ext cx="0" cy="0"/>
          <a:chOff x="0" y="0"/>
          <a:chExt cx="0" cy="0"/>
        </a:xfrm>
      </p:grpSpPr>
      <p:sp>
        <p:nvSpPr>
          <p:cNvPr id="115" name="Google Shape;115;p17"/>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6" name="Google Shape;116;p17"/>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7" name="Google Shape;117;p17"/>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8" name="Google Shape;118;p17"/>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19" name="Google Shape;119;p1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1">
              <a:lnSpc>
                <a:spcPct val="100000"/>
              </a:lnSpc>
              <a:spcBef>
                <a:spcPts val="0"/>
              </a:spcBef>
              <a:spcAft>
                <a:spcPts val="0"/>
              </a:spcAft>
              <a:buSzPts val="1400"/>
              <a:buNone/>
              <a:defRPr sz="1200" b="0" i="0" u="none">
                <a:solidFill>
                  <a:srgbClr val="045C75"/>
                </a:solidFill>
                <a:latin typeface="Constantia"/>
                <a:ea typeface="Constantia"/>
                <a:cs typeface="Constantia"/>
                <a:sym typeface="Constantia"/>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0" name="Google Shape;120;p1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1" name="Google Shape;121;p1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1pPr>
            <a:lvl2pPr marL="0" marR="0" lvl="1"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2pPr>
            <a:lvl3pPr marL="0" marR="0" lvl="2"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3pPr>
            <a:lvl4pPr marL="0" marR="0" lvl="3"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4pPr>
            <a:lvl5pPr marL="0" marR="0" lvl="4"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5pPr>
            <a:lvl6pPr marL="0" marR="0" lvl="5"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6pPr>
            <a:lvl7pPr marL="0" marR="0" lvl="6"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7pPr>
            <a:lvl8pPr marL="0" marR="0" lvl="7"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8pPr>
            <a:lvl9pPr marL="0" marR="0" lvl="8"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9pPr>
          </a:lstStyle>
          <a:p>
            <a:pPr marL="0" lvl="0" indent="0" algn="r" rtl="1">
              <a:spcBef>
                <a:spcPts val="0"/>
              </a:spcBef>
              <a:spcAft>
                <a:spcPts val="0"/>
              </a:spcAft>
              <a:buNone/>
            </a:pPr>
            <a:fld id="{00000000-1234-1234-1234-123412341234}" type="slidenum">
              <a:rPr lang="en-US"/>
              <a:pPr marL="0" lvl="0" indent="0" algn="r" rtl="1">
                <a:spcBef>
                  <a:spcPts val="0"/>
                </a:spcBef>
                <a:spcAft>
                  <a:spcPts val="0"/>
                </a:spcAft>
                <a:buNone/>
              </a:pPr>
              <a:t>‹#›</a:t>
            </a:fld>
            <a:endParaRPr sz="1400">
              <a:solidFill>
                <a:srgbClr val="000000"/>
              </a:solidFill>
              <a:latin typeface="Arial"/>
              <a:ea typeface="Arial"/>
              <a:cs typeface="Arial"/>
              <a:sym typeface="Arial"/>
            </a:endParaRPr>
          </a:p>
        </p:txBody>
      </p:sp>
      <p:grpSp>
        <p:nvGrpSpPr>
          <p:cNvPr id="122" name="Google Shape;122;p17"/>
          <p:cNvGrpSpPr/>
          <p:nvPr/>
        </p:nvGrpSpPr>
        <p:grpSpPr>
          <a:xfrm>
            <a:off x="-29327" y="-14802"/>
            <a:ext cx="9198252" cy="1083761"/>
            <a:chOff x="-29322" y="-1965"/>
            <a:chExt cx="9198252" cy="1086259"/>
          </a:xfrm>
        </p:grpSpPr>
        <p:sp>
          <p:nvSpPr>
            <p:cNvPr id="123" name="Google Shape;123;p17"/>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24" name="Google Shape;124;p17"/>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5"/>
        <p:cNvGrpSpPr/>
        <p:nvPr/>
      </p:nvGrpSpPr>
      <p:grpSpPr>
        <a:xfrm>
          <a:off x="0" y="0"/>
          <a:ext cx="0" cy="0"/>
          <a:chOff x="0" y="0"/>
          <a:chExt cx="0" cy="0"/>
        </a:xfrm>
      </p:grpSpPr>
      <p:sp>
        <p:nvSpPr>
          <p:cNvPr id="126" name="Google Shape;126;p18"/>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127" name="Google Shape;127;p18"/>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128" name="Google Shape;128;p18"/>
          <p:cNvGrpSpPr/>
          <p:nvPr/>
        </p:nvGrpSpPr>
        <p:grpSpPr>
          <a:xfrm>
            <a:off x="-29327" y="-14802"/>
            <a:ext cx="9198252" cy="1083761"/>
            <a:chOff x="-29322" y="-1965"/>
            <a:chExt cx="9198252" cy="1086259"/>
          </a:xfrm>
        </p:grpSpPr>
        <p:sp>
          <p:nvSpPr>
            <p:cNvPr id="129" name="Google Shape;129;p18"/>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30" name="Google Shape;130;p18"/>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31" name="Google Shape;131;p18"/>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2" name="Google Shape;132;p18"/>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r" rtl="1">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r" rtl="1">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3" name="Google Shape;133;p1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4" name="Google Shape;134;p1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5" name="Google Shape;135;p1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2"/>
        <p:cNvGrpSpPr/>
        <p:nvPr/>
      </p:nvGrpSpPr>
      <p:grpSpPr>
        <a:xfrm>
          <a:off x="0" y="0"/>
          <a:ext cx="0" cy="0"/>
          <a:chOff x="0" y="0"/>
          <a:chExt cx="0" cy="0"/>
        </a:xfrm>
      </p:grpSpPr>
      <p:sp>
        <p:nvSpPr>
          <p:cNvPr id="143" name="Google Shape;143;p20"/>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4" name="Google Shape;144;p20"/>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45" name="Google Shape;145;p20"/>
          <p:cNvGrpSpPr/>
          <p:nvPr/>
        </p:nvGrpSpPr>
        <p:grpSpPr>
          <a:xfrm>
            <a:off x="-29327" y="-14802"/>
            <a:ext cx="9198252" cy="1083761"/>
            <a:chOff x="-29322" y="-1965"/>
            <a:chExt cx="9198252" cy="1086259"/>
          </a:xfrm>
        </p:grpSpPr>
        <p:sp>
          <p:nvSpPr>
            <p:cNvPr id="146" name="Google Shape;146;p20"/>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47" name="Google Shape;147;p20"/>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48" name="Google Shape;148;p20"/>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9" name="Google Shape;149;p20"/>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50" name="Google Shape;150;p2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1" name="Google Shape;151;p2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2" name="Google Shape;152;p20"/>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sp>
        <p:nvSpPr>
          <p:cNvPr id="161" name="Google Shape;161;p2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2" name="Google Shape;162;p2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63" name="Google Shape;163;p22"/>
          <p:cNvGrpSpPr/>
          <p:nvPr/>
        </p:nvGrpSpPr>
        <p:grpSpPr>
          <a:xfrm>
            <a:off x="-29327" y="-14802"/>
            <a:ext cx="9198252" cy="1083761"/>
            <a:chOff x="-29322" y="-1965"/>
            <a:chExt cx="9198252" cy="1086259"/>
          </a:xfrm>
        </p:grpSpPr>
        <p:sp>
          <p:nvSpPr>
            <p:cNvPr id="164" name="Google Shape;164;p2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65" name="Google Shape;165;p2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66" name="Google Shape;166;p2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67" name="Google Shape;167;p2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68" name="Google Shape;168;p2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9" name="Google Shape;169;p2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0" name="Google Shape;170;p2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0"/>
        <p:cNvGrpSpPr/>
        <p:nvPr/>
      </p:nvGrpSpPr>
      <p:grpSpPr>
        <a:xfrm>
          <a:off x="0" y="0"/>
          <a:ext cx="0" cy="0"/>
          <a:chOff x="0" y="0"/>
          <a:chExt cx="0" cy="0"/>
        </a:xfrm>
      </p:grpSpPr>
      <p:sp>
        <p:nvSpPr>
          <p:cNvPr id="181" name="Google Shape;181;p24"/>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2" name="Google Shape;182;p24"/>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83" name="Google Shape;183;p24"/>
          <p:cNvGrpSpPr/>
          <p:nvPr/>
        </p:nvGrpSpPr>
        <p:grpSpPr>
          <a:xfrm>
            <a:off x="-29327" y="-14802"/>
            <a:ext cx="9198252" cy="1083761"/>
            <a:chOff x="-29322" y="-1965"/>
            <a:chExt cx="9198252" cy="1086259"/>
          </a:xfrm>
        </p:grpSpPr>
        <p:sp>
          <p:nvSpPr>
            <p:cNvPr id="184" name="Google Shape;184;p24"/>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85" name="Google Shape;185;p24"/>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86" name="Google Shape;186;p2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87" name="Google Shape;187;p2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88" name="Google Shape;188;p2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9" name="Google Shape;189;p2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0" name="Google Shape;190;p2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6"/>
        <p:cNvGrpSpPr/>
        <p:nvPr/>
      </p:nvGrpSpPr>
      <p:grpSpPr>
        <a:xfrm>
          <a:off x="0" y="0"/>
          <a:ext cx="0" cy="0"/>
          <a:chOff x="0" y="0"/>
          <a:chExt cx="0" cy="0"/>
        </a:xfrm>
      </p:grpSpPr>
      <p:sp>
        <p:nvSpPr>
          <p:cNvPr id="197" name="Google Shape;197;p26"/>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8" name="Google Shape;198;p26"/>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99" name="Google Shape;199;p26"/>
          <p:cNvGrpSpPr/>
          <p:nvPr/>
        </p:nvGrpSpPr>
        <p:grpSpPr>
          <a:xfrm>
            <a:off x="-29327" y="-14802"/>
            <a:ext cx="9198252" cy="1083761"/>
            <a:chOff x="-29322" y="-1965"/>
            <a:chExt cx="9198252" cy="1086259"/>
          </a:xfrm>
        </p:grpSpPr>
        <p:sp>
          <p:nvSpPr>
            <p:cNvPr id="200" name="Google Shape;200;p26"/>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01" name="Google Shape;201;p26"/>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02" name="Google Shape;202;p26"/>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03" name="Google Shape;203;p26"/>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04" name="Google Shape;204;p26"/>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5" name="Google Shape;205;p26"/>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6" name="Google Shape;206;p26"/>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83"/>
        <p:cNvGrpSpPr/>
        <p:nvPr/>
      </p:nvGrpSpPr>
      <p:grpSpPr>
        <a:xfrm>
          <a:off x="0" y="0"/>
          <a:ext cx="0" cy="0"/>
          <a:chOff x="0" y="0"/>
          <a:chExt cx="0" cy="0"/>
        </a:xfrm>
      </p:grpSpPr>
      <p:sp>
        <p:nvSpPr>
          <p:cNvPr id="284" name="Google Shape;284;p36"/>
          <p:cNvSpPr txBox="1"/>
          <p:nvPr/>
        </p:nvSpPr>
        <p:spPr>
          <a:xfrm>
            <a:off x="-107950" y="1412875"/>
            <a:ext cx="9252000" cy="4616608"/>
          </a:xfrm>
          <a:prstGeom prst="rect">
            <a:avLst/>
          </a:prstGeom>
          <a:noFill/>
          <a:ln>
            <a:noFill/>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000000"/>
              </a:buClr>
              <a:buSzPts val="3200"/>
              <a:buFont typeface="Constantia"/>
              <a:buNone/>
            </a:pPr>
            <a:r>
              <a:rPr lang="en-US" sz="3200" b="1" i="0" u="none" dirty="0">
                <a:solidFill>
                  <a:srgbClr val="000000"/>
                </a:solidFill>
                <a:latin typeface="Constantia"/>
                <a:ea typeface="Constantia"/>
                <a:cs typeface="Constantia"/>
                <a:sym typeface="Constantia"/>
              </a:rPr>
              <a:t> </a:t>
            </a:r>
            <a:endParaRPr lang="en-US" sz="3200" b="1" i="0" u="none" dirty="0" smtClean="0">
              <a:solidFill>
                <a:srgbClr val="000000"/>
              </a:solidFill>
              <a:latin typeface="Constantia"/>
              <a:ea typeface="Constantia"/>
              <a:cs typeface="Constantia"/>
              <a:sym typeface="Constantia"/>
            </a:endParaRPr>
          </a:p>
          <a:p>
            <a:pPr lvl="0" algn="ctr" rtl="1">
              <a:buSzPts val="3200"/>
            </a:pPr>
            <a:r>
              <a:rPr lang="ar-IQ" sz="3200" b="1" dirty="0" smtClean="0">
                <a:latin typeface="Constantia"/>
                <a:ea typeface="Constantia"/>
                <a:cs typeface="Constantia"/>
                <a:sym typeface="Constantia"/>
              </a:rPr>
              <a:t> وزارة التعليم العالي والبحث العلمي </a:t>
            </a:r>
            <a:endParaRPr lang="ar-IQ" sz="3200" dirty="0" smtClean="0"/>
          </a:p>
          <a:p>
            <a:pPr lvl="0" algn="ctr" rtl="1">
              <a:spcBef>
                <a:spcPts val="640"/>
              </a:spcBef>
              <a:buSzPts val="3200"/>
            </a:pPr>
            <a:r>
              <a:rPr lang="ar-IQ" sz="3200" b="1" dirty="0" smtClean="0">
                <a:latin typeface="Constantia"/>
                <a:ea typeface="Constantia"/>
                <a:cs typeface="Constantia"/>
                <a:sym typeface="Constantia"/>
              </a:rPr>
              <a:t>جامعة </a:t>
            </a:r>
            <a:r>
              <a:rPr lang="ar-IQ" sz="3200" b="1" dirty="0" err="1" smtClean="0">
                <a:latin typeface="Constantia"/>
                <a:ea typeface="Constantia"/>
                <a:cs typeface="Constantia"/>
                <a:sym typeface="Constantia"/>
              </a:rPr>
              <a:t>ديالى</a:t>
            </a:r>
            <a:endParaRPr lang="ar-IQ" sz="3200" dirty="0" smtClean="0"/>
          </a:p>
          <a:p>
            <a:pPr lvl="0" algn="ctr" rtl="1">
              <a:spcBef>
                <a:spcPts val="640"/>
              </a:spcBef>
              <a:buSzPts val="3200"/>
            </a:pPr>
            <a:r>
              <a:rPr lang="ar-IQ" sz="3200" b="1" dirty="0" smtClean="0">
                <a:latin typeface="Constantia"/>
                <a:ea typeface="Constantia"/>
                <a:cs typeface="Constantia"/>
                <a:sym typeface="Constantia"/>
              </a:rPr>
              <a:t> كلية التربية للعلوم الإنسانية- </a:t>
            </a:r>
            <a:r>
              <a:rPr lang="ar-IQ" sz="3200" b="1" dirty="0" smtClean="0">
                <a:latin typeface="Constantia"/>
                <a:ea typeface="Constantia"/>
                <a:cs typeface="Constantia"/>
                <a:sym typeface="Constantia"/>
              </a:rPr>
              <a:t>قسم  التاريخ</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محاضرات تاريخ الدولة العربية الإسلامية</a:t>
            </a:r>
          </a:p>
          <a:p>
            <a:pPr lvl="0" algn="ctr" rtl="1">
              <a:spcBef>
                <a:spcPts val="640"/>
              </a:spcBef>
              <a:buSzPts val="3200"/>
            </a:pPr>
            <a:r>
              <a:rPr lang="ar-IQ" sz="3200" b="1" dirty="0" smtClean="0"/>
              <a:t>عصر الخلافة الأموية (41 هـ - 132 هـ)</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مدرس </a:t>
            </a:r>
            <a:r>
              <a:rPr lang="ar-IQ" sz="3200" b="1" smtClean="0">
                <a:latin typeface="Constantia"/>
                <a:ea typeface="Constantia"/>
                <a:cs typeface="Constantia"/>
                <a:sym typeface="Constantia"/>
              </a:rPr>
              <a:t>المادة </a:t>
            </a:r>
            <a:r>
              <a:rPr lang="ar-IQ" sz="3200" b="1" smtClean="0">
                <a:latin typeface="Constantia"/>
                <a:ea typeface="Constantia"/>
                <a:cs typeface="Constantia"/>
                <a:sym typeface="Constantia"/>
              </a:rPr>
              <a:t>:أ. </a:t>
            </a:r>
            <a:r>
              <a:rPr lang="ar-IQ" sz="3200" b="1" dirty="0" err="1" smtClean="0">
                <a:latin typeface="Constantia"/>
                <a:ea typeface="Constantia"/>
                <a:cs typeface="Constantia"/>
                <a:sym typeface="Constantia"/>
              </a:rPr>
              <a:t>م</a:t>
            </a:r>
            <a:r>
              <a:rPr lang="ar-IQ" sz="3200" b="1" dirty="0" smtClean="0">
                <a:latin typeface="Constantia"/>
                <a:ea typeface="Constantia"/>
                <a:cs typeface="Constantia"/>
                <a:sym typeface="Constantia"/>
              </a:rPr>
              <a:t>. مالك مهدي </a:t>
            </a:r>
            <a:r>
              <a:rPr lang="ar-IQ" sz="3200" b="1" dirty="0" err="1" smtClean="0">
                <a:latin typeface="Constantia"/>
                <a:ea typeface="Constantia"/>
                <a:cs typeface="Constantia"/>
                <a:sym typeface="Constantia"/>
              </a:rPr>
              <a:t>حايف</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 </a:t>
            </a:r>
            <a:endParaRPr lang="ar-IQ" sz="3200" dirty="0"/>
          </a:p>
        </p:txBody>
      </p:sp>
      <p:pic>
        <p:nvPicPr>
          <p:cNvPr id="285" name="Google Shape;285;p36"/>
          <p:cNvPicPr preferRelativeResize="0"/>
          <p:nvPr/>
        </p:nvPicPr>
        <p:blipFill rotWithShape="1">
          <a:blip r:embed="rId4">
            <a:alphaModFix/>
          </a:blip>
          <a:srcRect/>
          <a:stretch/>
        </p:blipFill>
        <p:spPr>
          <a:xfrm>
            <a:off x="7340600" y="119062"/>
            <a:ext cx="1584325" cy="1584325"/>
          </a:xfrm>
          <a:prstGeom prst="rect">
            <a:avLst/>
          </a:prstGeom>
          <a:noFill/>
          <a:ln>
            <a:noFill/>
          </a:ln>
        </p:spPr>
      </p:pic>
      <p:pic>
        <p:nvPicPr>
          <p:cNvPr id="286" name="Google Shape;286;p36"/>
          <p:cNvPicPr preferRelativeResize="0"/>
          <p:nvPr/>
        </p:nvPicPr>
        <p:blipFill rotWithShape="1">
          <a:blip r:embed="rId5">
            <a:alphaModFix/>
          </a:blip>
          <a:srcRect/>
          <a:stretch/>
        </p:blipFill>
        <p:spPr>
          <a:xfrm>
            <a:off x="107950" y="119062"/>
            <a:ext cx="1804987" cy="179863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972456"/>
          </a:xfrm>
        </p:spPr>
        <p:txBody>
          <a:bodyPr/>
          <a:lstStyle/>
          <a:p>
            <a:pPr algn="ctr"/>
            <a:r>
              <a:rPr lang="en-US" sz="3600" dirty="0" smtClean="0"/>
              <a:t/>
            </a:r>
            <a:br>
              <a:rPr lang="en-US" sz="3600" dirty="0" smtClean="0"/>
            </a:br>
            <a:r>
              <a:rPr lang="ar-IQ" sz="3600" b="1" dirty="0" smtClean="0"/>
              <a:t> </a:t>
            </a:r>
            <a:r>
              <a:rPr lang="en-US" sz="3600" dirty="0" smtClean="0"/>
              <a:t/>
            </a:r>
            <a:br>
              <a:rPr lang="en-US" sz="3600" dirty="0" smtClean="0"/>
            </a:br>
            <a:r>
              <a:rPr lang="ar-IQ" sz="3600" b="1" dirty="0" smtClean="0"/>
              <a:t> موقعة ألطف (كربلاء)/61هـ</a:t>
            </a:r>
            <a:endParaRPr lang="ar-IQ" sz="3600" dirty="0"/>
          </a:p>
        </p:txBody>
      </p:sp>
      <p:sp>
        <p:nvSpPr>
          <p:cNvPr id="3" name="عنصر نائب للنص 2"/>
          <p:cNvSpPr>
            <a:spLocks noGrp="1"/>
          </p:cNvSpPr>
          <p:nvPr>
            <p:ph type="body" idx="1"/>
          </p:nvPr>
        </p:nvSpPr>
        <p:spPr>
          <a:xfrm>
            <a:off x="0" y="957943"/>
            <a:ext cx="9144000" cy="5900057"/>
          </a:xfrm>
        </p:spPr>
        <p:txBody>
          <a:bodyPr/>
          <a:lstStyle/>
          <a:p>
            <a:pPr algn="just">
              <a:buNone/>
            </a:pPr>
            <a:r>
              <a:rPr lang="ar-IQ" sz="2400" dirty="0" smtClean="0"/>
              <a:t>ولما علم الناس في المدينة بخروج الإمام الحسين </a:t>
            </a:r>
            <a:r>
              <a:rPr lang="en-US" sz="2400" dirty="0" smtClean="0">
                <a:sym typeface="AGA Arabesque"/>
              </a:rPr>
              <a:t></a:t>
            </a:r>
            <a:r>
              <a:rPr lang="ar-IQ" sz="2400" dirty="0" smtClean="0"/>
              <a:t> إلى الكوفة أشفقوا عليه وحذروه من ذلك, وأشار عليه من ذوي الرأي منهم والمحبة له بعدم الخروج إلى العراق ومنهم عبد الله بن عباس, وعبد الله بن عمر, وأبو سعيد ألخدري, وجابر بن عبد الله الأنصاري, وسعيد بن </a:t>
            </a:r>
            <a:r>
              <a:rPr lang="ar-IQ" sz="2400" dirty="0" err="1" smtClean="0"/>
              <a:t>المسيب</a:t>
            </a:r>
            <a:r>
              <a:rPr lang="ar-IQ" sz="2400" dirty="0" smtClean="0"/>
              <a:t> رَضيّ الله عنهم, </a:t>
            </a:r>
            <a:r>
              <a:rPr lang="ar-IQ" sz="2400" dirty="0" err="1" smtClean="0"/>
              <a:t>ولقيه</a:t>
            </a:r>
            <a:r>
              <a:rPr lang="ar-IQ" sz="2400" dirty="0" smtClean="0"/>
              <a:t> الشاعر الفرزدق في الطريق فسأله الإمام عن أمر الناس في الكفة فقال:( يا ابن رسول الله , القلوب معك والسيوف عليك والنصر من السماء). </a:t>
            </a:r>
          </a:p>
          <a:p>
            <a:pPr algn="just">
              <a:buNone/>
            </a:pPr>
            <a:r>
              <a:rPr lang="ar-IQ" sz="2400" dirty="0" smtClean="0"/>
              <a:t>فلما علم الإمام الحسين</a:t>
            </a:r>
            <a:r>
              <a:rPr lang="en-US" sz="2400" dirty="0" smtClean="0">
                <a:sym typeface="AGA Arabesque"/>
              </a:rPr>
              <a:t> </a:t>
            </a:r>
            <a:r>
              <a:rPr lang="ar-IQ" sz="2400" dirty="0" smtClean="0"/>
              <a:t> بمقتل ابن عمه مسلم بن </a:t>
            </a:r>
            <a:r>
              <a:rPr lang="ar-IQ" sz="2400" dirty="0" err="1" smtClean="0"/>
              <a:t>عقيل</a:t>
            </a:r>
            <a:r>
              <a:rPr lang="ar-IQ" sz="2400" dirty="0" smtClean="0"/>
              <a:t> وهو في طريقه إلى الكوفة, جمع أنصاره ومن انضم إليه في طريقه من العرب فخطب فيهم وابلغهم بما جرى لمسلم وقال لهم</a:t>
            </a:r>
            <a:r>
              <a:rPr lang="en-US" sz="2400" dirty="0" smtClean="0"/>
              <a:t>: </a:t>
            </a:r>
            <a:r>
              <a:rPr lang="ar-IQ" sz="2400" dirty="0" smtClean="0"/>
              <a:t>( لقد خذلنا أنصارنا فمن أحب منكم أن ينصرف فلينصرف ليس عليه منا ذمام, فتفرقوا يميناً وشمالاً ولم يبقى معه </a:t>
            </a:r>
            <a:r>
              <a:rPr lang="en-US" sz="2400" dirty="0" smtClean="0"/>
              <a:t>  </a:t>
            </a:r>
            <a:r>
              <a:rPr lang="en-US" sz="2400" dirty="0" smtClean="0">
                <a:sym typeface="AGA Arabesque"/>
              </a:rPr>
              <a:t></a:t>
            </a:r>
            <a:r>
              <a:rPr lang="ar-IQ" sz="2400" dirty="0" smtClean="0"/>
              <a:t>ألا أهله وأصحابه المخلصون الذين </a:t>
            </a:r>
            <a:r>
              <a:rPr lang="ar-IQ" sz="2400" dirty="0" err="1" smtClean="0"/>
              <a:t>جائوا</a:t>
            </a:r>
            <a:r>
              <a:rPr lang="ar-IQ" sz="2400" dirty="0" smtClean="0"/>
              <a:t> معه من المدينة ونفر يسير ممن انضموا أليه في الطريق. </a:t>
            </a:r>
          </a:p>
          <a:p>
            <a:pPr algn="just">
              <a:buNone/>
            </a:pPr>
            <a:r>
              <a:rPr lang="ar-IQ" sz="2400" dirty="0" smtClean="0"/>
              <a:t>ولما علم عبيد الله بن زياد بوجهة الإمام الحسين </a:t>
            </a:r>
            <a:r>
              <a:rPr lang="en-US" sz="2400" dirty="0" smtClean="0">
                <a:sym typeface="AGA Arabesque"/>
              </a:rPr>
              <a:t></a:t>
            </a:r>
            <a:r>
              <a:rPr lang="ar-IQ" sz="2400" dirty="0" smtClean="0"/>
              <a:t> اتخذ احتياطات عسكرية مختلفة منها محاولته جاهداً مراقبة تحركات الإمام الحسين</a:t>
            </a:r>
            <a:r>
              <a:rPr lang="en-US" sz="2400" dirty="0" smtClean="0">
                <a:sym typeface="AGA Arabesque"/>
              </a:rPr>
              <a:t> </a:t>
            </a:r>
            <a:r>
              <a:rPr lang="ar-IQ" sz="2400" dirty="0" smtClean="0"/>
              <a:t>, وقام بإرسال احد قادته وهو الحر بن يزيد ألرياحي مع ألف فارس لهذا الغرض, والتقى بركب الإمام الحسين</a:t>
            </a:r>
            <a:r>
              <a:rPr lang="en-US" sz="2400" dirty="0" smtClean="0">
                <a:sym typeface="AGA Arabesque"/>
              </a:rPr>
              <a:t> </a:t>
            </a:r>
            <a:r>
              <a:rPr lang="ar-IQ" sz="2400" dirty="0" smtClean="0"/>
              <a:t> في منطقة (</a:t>
            </a:r>
            <a:r>
              <a:rPr lang="ar-IQ" sz="2400" dirty="0" err="1" smtClean="0"/>
              <a:t>شراف</a:t>
            </a:r>
            <a:r>
              <a:rPr lang="ar-IQ" sz="2400" dirty="0" smtClean="0"/>
              <a:t>), </a:t>
            </a:r>
            <a:endParaRPr lang="en-US" sz="2400" dirty="0" smtClean="0"/>
          </a:p>
          <a:p>
            <a:pPr algn="just">
              <a:buNone/>
            </a:pPr>
            <a:endParaRPr lang="en-US" sz="2400" dirty="0" smtClean="0"/>
          </a:p>
          <a:p>
            <a:pPr algn="just">
              <a:buNone/>
            </a:pPr>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33714"/>
          </a:xfrm>
        </p:spPr>
        <p:txBody>
          <a:bodyPr/>
          <a:lstStyle/>
          <a:p>
            <a:pPr algn="ctr"/>
            <a:r>
              <a:rPr lang="ar-IQ" sz="3600" b="1" dirty="0" smtClean="0"/>
              <a:t>موقعة ألطف (كربلاء)/61هـ</a:t>
            </a:r>
            <a:endParaRPr lang="ar-IQ" sz="3600" dirty="0"/>
          </a:p>
        </p:txBody>
      </p:sp>
      <p:sp>
        <p:nvSpPr>
          <p:cNvPr id="3" name="عنصر نائب للنص 2"/>
          <p:cNvSpPr>
            <a:spLocks noGrp="1"/>
          </p:cNvSpPr>
          <p:nvPr>
            <p:ph type="body" idx="1"/>
          </p:nvPr>
        </p:nvSpPr>
        <p:spPr>
          <a:xfrm>
            <a:off x="0" y="1291770"/>
            <a:ext cx="9144001" cy="5566229"/>
          </a:xfrm>
        </p:spPr>
        <p:txBody>
          <a:bodyPr/>
          <a:lstStyle/>
          <a:p>
            <a:pPr algn="just">
              <a:buNone/>
            </a:pPr>
            <a:r>
              <a:rPr lang="ar-IQ" sz="2400" dirty="0" smtClean="0"/>
              <a:t>وكانت مهمة الحر على ما يبدو قطع الطريق على الإمام الحسين </a:t>
            </a:r>
            <a:r>
              <a:rPr lang="en-US" sz="2400" dirty="0" smtClean="0">
                <a:sym typeface="AGA Arabesque"/>
              </a:rPr>
              <a:t></a:t>
            </a:r>
            <a:r>
              <a:rPr lang="ar-IQ" sz="2400" dirty="0" smtClean="0"/>
              <a:t> وعدم مفارقته حتى يأتي </a:t>
            </a:r>
            <a:r>
              <a:rPr lang="ar-IQ" sz="2400" dirty="0" err="1" smtClean="0"/>
              <a:t>به</a:t>
            </a:r>
            <a:r>
              <a:rPr lang="ar-IQ" sz="2400" dirty="0" smtClean="0"/>
              <a:t> إلى الكوفة, ولما أحس الإمام الحسين</a:t>
            </a:r>
            <a:r>
              <a:rPr lang="en-US" sz="2400" dirty="0" smtClean="0">
                <a:sym typeface="AGA Arabesque"/>
              </a:rPr>
              <a:t> </a:t>
            </a:r>
            <a:r>
              <a:rPr lang="ar-IQ" sz="2400" dirty="0" smtClean="0"/>
              <a:t> بما ينويه ضده وضد أنصاره أمر أصحابه بالانصراف نحو الحجاز, ولكن القائد الأموي ( الحر بن يزيد) منعهم من ذلك, فقال له الإمام الحسين </a:t>
            </a:r>
            <a:r>
              <a:rPr lang="en-US" sz="2400" dirty="0" smtClean="0">
                <a:sym typeface="AGA Arabesque"/>
              </a:rPr>
              <a:t></a:t>
            </a:r>
            <a:r>
              <a:rPr lang="ar-IQ" sz="2400" dirty="0" smtClean="0"/>
              <a:t>:  ما الذي تريده؟ قال: أريد أن انطلق بك إلى الأمير عبيد الله بن زياد , قال الإمام الحسين </a:t>
            </a:r>
            <a:r>
              <a:rPr lang="en-US" sz="2400" dirty="0" smtClean="0">
                <a:sym typeface="AGA Arabesque"/>
              </a:rPr>
              <a:t></a:t>
            </a:r>
            <a:r>
              <a:rPr lang="ar-IQ" sz="2400" dirty="0" smtClean="0"/>
              <a:t>: إذن والله لا اتبعك . فقال الحر : إذن والله لا ادعك. وكثر الجدال بينهما فقال الحر: إنني لم أؤمر بقتالك وإنما أمرت إلا أفارقك حتى أقدمك إلى الكوفة, فخذ طريقاً لا تدخلك الكوفة, ولا تردك إلى الحجاز حتى اكتب إلى الأمير عبيد الله بن زياد, فلعل الله لان يأتي بأمر يرزقنا فيه العافية ولا ابتلي </a:t>
            </a:r>
            <a:r>
              <a:rPr lang="ar-IQ" sz="2400" dirty="0" err="1" smtClean="0"/>
              <a:t>بشئ</a:t>
            </a:r>
            <a:r>
              <a:rPr lang="ar-IQ" sz="2400" dirty="0" smtClean="0"/>
              <a:t> من أمرك, فسار الإمام الحسين </a:t>
            </a:r>
            <a:r>
              <a:rPr lang="en-US" sz="2400" dirty="0" smtClean="0">
                <a:sym typeface="AGA Arabesque"/>
              </a:rPr>
              <a:t> </a:t>
            </a:r>
            <a:r>
              <a:rPr lang="ar-IQ" sz="2400" dirty="0" smtClean="0"/>
              <a:t> مع ركبه والحر بن يزيد من على يساره. </a:t>
            </a:r>
          </a:p>
          <a:p>
            <a:pPr algn="just">
              <a:buNone/>
            </a:pPr>
            <a:r>
              <a:rPr lang="ar-IQ" sz="2400" dirty="0" smtClean="0"/>
              <a:t>وأتجه الإمام الحسين</a:t>
            </a:r>
            <a:r>
              <a:rPr lang="en-US" sz="2400" dirty="0" smtClean="0">
                <a:sym typeface="AGA Arabesque"/>
              </a:rPr>
              <a:t></a:t>
            </a:r>
            <a:r>
              <a:rPr lang="ar-IQ" sz="2400" dirty="0" smtClean="0"/>
              <a:t> بأصحابه حتى بلغ (</a:t>
            </a:r>
            <a:r>
              <a:rPr lang="ar-IQ" sz="2400" dirty="0" err="1" smtClean="0"/>
              <a:t>عذيب</a:t>
            </a:r>
            <a:r>
              <a:rPr lang="ar-IQ" sz="2400" dirty="0" smtClean="0"/>
              <a:t> </a:t>
            </a:r>
            <a:r>
              <a:rPr lang="ar-IQ" sz="2400" dirty="0" err="1" smtClean="0"/>
              <a:t>الهجانات</a:t>
            </a:r>
            <a:r>
              <a:rPr lang="ar-IQ" sz="2400" dirty="0" smtClean="0"/>
              <a:t> )كان </a:t>
            </a:r>
            <a:r>
              <a:rPr lang="ar-IQ" sz="2400" dirty="0" err="1" smtClean="0"/>
              <a:t>بها</a:t>
            </a:r>
            <a:r>
              <a:rPr lang="ar-IQ" sz="2400" dirty="0" smtClean="0"/>
              <a:t> هجائنا </a:t>
            </a:r>
            <a:r>
              <a:rPr lang="ar-IQ" sz="2400" dirty="0" err="1" smtClean="0"/>
              <a:t>للنعمان</a:t>
            </a:r>
            <a:r>
              <a:rPr lang="ar-IQ" sz="2400" dirty="0" smtClean="0"/>
              <a:t> ترعى هناك فنسب إليها والحر بن يزيد ملازماً له, ثم وصل إلى( قصر بني مقاتل) , وكلما أراد الإمام الحسين</a:t>
            </a:r>
            <a:r>
              <a:rPr lang="en-US" sz="2400" dirty="0" smtClean="0">
                <a:sym typeface="AGA Arabesque"/>
              </a:rPr>
              <a:t> </a:t>
            </a:r>
            <a:r>
              <a:rPr lang="ar-IQ" sz="2400" dirty="0" smtClean="0"/>
              <a:t>  أن يميل نحو البادية رده الحر بن يزيد نحو الكوفة حتى انتهى الإمام الحسين </a:t>
            </a:r>
            <a:r>
              <a:rPr lang="en-US" sz="2400" dirty="0" smtClean="0">
                <a:sym typeface="AGA Arabesque"/>
              </a:rPr>
              <a:t></a:t>
            </a:r>
            <a:r>
              <a:rPr lang="ar-IQ" sz="2400" dirty="0" smtClean="0"/>
              <a:t>  إلى نينوى, وفي الثاني من محرم الحرام سنة 61هـ حط رحاله في ارض تسمى كربلاء على مقربة من نهر الفرات, فسأل الإمام الحسين</a:t>
            </a:r>
            <a:r>
              <a:rPr lang="en-US" sz="2400" dirty="0" smtClean="0">
                <a:sym typeface="AGA Arabesque"/>
              </a:rPr>
              <a:t> </a:t>
            </a:r>
            <a:r>
              <a:rPr lang="ar-IQ" sz="2400" dirty="0" smtClean="0"/>
              <a:t> : ما أسم هذه ألأرض؟ قالوا : كربلاء, قال الإمام: ( هي كرب وبلاء). </a:t>
            </a:r>
            <a:endParaRPr lang="en-US" sz="2400" dirty="0" smtClean="0"/>
          </a:p>
          <a:p>
            <a:pPr algn="just">
              <a:buNone/>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029" y="0"/>
            <a:ext cx="9173029" cy="1335314"/>
          </a:xfrm>
        </p:spPr>
        <p:txBody>
          <a:bodyPr/>
          <a:lstStyle/>
          <a:p>
            <a:pPr algn="ctr"/>
            <a:r>
              <a:rPr lang="ar-IQ" sz="3600" b="1" dirty="0" smtClean="0"/>
              <a:t>موقعة ألطف (كربلاء)/61هـ</a:t>
            </a:r>
            <a:endParaRPr lang="en-US" sz="3600" dirty="0"/>
          </a:p>
        </p:txBody>
      </p:sp>
      <p:sp>
        <p:nvSpPr>
          <p:cNvPr id="3" name="عنصر نائب للنص 2"/>
          <p:cNvSpPr>
            <a:spLocks noGrp="1"/>
          </p:cNvSpPr>
          <p:nvPr>
            <p:ph type="body" idx="1"/>
          </p:nvPr>
        </p:nvSpPr>
        <p:spPr>
          <a:xfrm>
            <a:off x="0" y="1364343"/>
            <a:ext cx="9144000" cy="5442857"/>
          </a:xfrm>
        </p:spPr>
        <p:txBody>
          <a:bodyPr/>
          <a:lstStyle/>
          <a:p>
            <a:pPr algn="just">
              <a:buNone/>
            </a:pPr>
            <a:r>
              <a:rPr lang="ar-IQ" dirty="0" smtClean="0"/>
              <a:t>وكتب عبيد الله بن زياد إلى عمر بن سعد قائد الجيش الأموي طالباً منه أن يحول بين الإمام الحسين</a:t>
            </a:r>
            <a:r>
              <a:rPr lang="en-US" dirty="0" smtClean="0">
                <a:sym typeface="AGA Arabesque"/>
              </a:rPr>
              <a:t></a:t>
            </a:r>
            <a:r>
              <a:rPr lang="ar-IQ" dirty="0" smtClean="0"/>
              <a:t> وأصحابه وبين ماء الفرات وألاّ يذوقوا منه قطرة, وعلى اثر ذلك أرسل عمر بن سعد قائده عمرو بن الحجاج على رأس خمسمائة فارس فاحتلوا جميع الشرائع والأنهر المتفرقة من نهر الفرات وأوصدوا على الحسين</a:t>
            </a:r>
            <a:r>
              <a:rPr lang="en-US" dirty="0" smtClean="0">
                <a:sym typeface="AGA Arabesque"/>
              </a:rPr>
              <a:t> </a:t>
            </a:r>
            <a:r>
              <a:rPr lang="ar-IQ" dirty="0" smtClean="0"/>
              <a:t> وأصحابه سبل الوصول إلى الماء, وكان غرضه من ذلك مضايقة الإمام الحسين</a:t>
            </a:r>
            <a:r>
              <a:rPr lang="en-US" dirty="0" smtClean="0">
                <a:sym typeface="AGA Arabesque"/>
              </a:rPr>
              <a:t> </a:t>
            </a:r>
            <a:r>
              <a:rPr lang="ar-IQ" dirty="0" smtClean="0"/>
              <a:t> لحمله على الاستسلام وسد الطريق أمام من يحاول الالتحاق </a:t>
            </a:r>
            <a:r>
              <a:rPr lang="ar-IQ" dirty="0" err="1" smtClean="0"/>
              <a:t>به</a:t>
            </a:r>
            <a:r>
              <a:rPr lang="ar-IQ" dirty="0" smtClean="0"/>
              <a:t>, عن طريق الماء والمبالغة في التشفي والانتقام, وكان ذلك قبل ثلاثة أيام من مقتل الإمام الحسين </a:t>
            </a:r>
            <a:r>
              <a:rPr lang="en-US" dirty="0" smtClean="0">
                <a:sym typeface="AGA Arabesque"/>
              </a:rPr>
              <a:t></a:t>
            </a:r>
            <a:r>
              <a:rPr lang="ar-IQ" dirty="0" smtClean="0"/>
              <a:t>, وكان أعظم ما </a:t>
            </a:r>
            <a:r>
              <a:rPr lang="ar-IQ" dirty="0" err="1" smtClean="0"/>
              <a:t>عاناه</a:t>
            </a:r>
            <a:r>
              <a:rPr lang="ar-IQ" dirty="0" smtClean="0"/>
              <a:t> الإمام الحسين </a:t>
            </a:r>
            <a:r>
              <a:rPr lang="en-US" dirty="0" smtClean="0">
                <a:sym typeface="AGA Arabesque"/>
              </a:rPr>
              <a:t></a:t>
            </a:r>
            <a:r>
              <a:rPr lang="ar-IQ" dirty="0" smtClean="0"/>
              <a:t> من المحن الشاقة مشاهدة أطفاله وحرائر الرسالة المحمدية وهم يضجون من ألم الظمأ القاتل فقد كان الأطفال يناشدون: الماء الماء . </a:t>
            </a:r>
          </a:p>
          <a:p>
            <a:pPr algn="just">
              <a:buNone/>
            </a:pPr>
            <a:r>
              <a:rPr lang="ar-IQ" dirty="0" smtClean="0"/>
              <a:t>وفي اليوم السابع من شهر محرم أشتد العطش بالإمام الحسين</a:t>
            </a:r>
            <a:r>
              <a:rPr lang="en-US" dirty="0" smtClean="0">
                <a:sym typeface="AGA Arabesque"/>
              </a:rPr>
              <a:t></a:t>
            </a:r>
            <a:r>
              <a:rPr lang="ar-IQ" dirty="0" smtClean="0"/>
              <a:t> وأصحابه فدعا أخاه العباس  </a:t>
            </a:r>
            <a:r>
              <a:rPr lang="en-US" dirty="0" smtClean="0"/>
              <a:t> </a:t>
            </a:r>
            <a:r>
              <a:rPr lang="en-US" dirty="0" smtClean="0">
                <a:sym typeface="AGA Arabesque"/>
              </a:rPr>
              <a:t></a:t>
            </a:r>
            <a:r>
              <a:rPr lang="ar-IQ" dirty="0" smtClean="0"/>
              <a:t>وبعثه في ثلاثين فارساً وعشرين راجلاً فجاءوا حتى دنوا من الماء ليلاً, ولما أرادوا أن يملئوا قربهم ثار إليهم عمرو بن الحجاج وأصحابه فحمل عليهم العباس </a:t>
            </a:r>
            <a:r>
              <a:rPr lang="en-US" dirty="0" smtClean="0">
                <a:sym typeface="AGA Arabesque"/>
              </a:rPr>
              <a:t></a:t>
            </a:r>
            <a:r>
              <a:rPr lang="ar-IQ" dirty="0" smtClean="0"/>
              <a:t> واستطاع أن يملأ القرب بالماء ويعود </a:t>
            </a:r>
            <a:r>
              <a:rPr lang="ar-IQ" dirty="0" err="1" smtClean="0"/>
              <a:t>بها</a:t>
            </a:r>
            <a:r>
              <a:rPr lang="ar-IQ" dirty="0" smtClean="0"/>
              <a:t> إلى الإمام الحسين</a:t>
            </a:r>
            <a:r>
              <a:rPr lang="en-US" dirty="0" smtClean="0">
                <a:sym typeface="AGA Arabesque"/>
              </a:rPr>
              <a:t></a:t>
            </a:r>
            <a:r>
              <a:rPr lang="ar-IQ" dirty="0" smtClean="0"/>
              <a:t>. </a:t>
            </a:r>
            <a:endParaRPr lang="en-US" dirty="0" smtClean="0"/>
          </a:p>
          <a:p>
            <a:pPr algn="just">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نهاية المحاضرة</a:t>
            </a:r>
            <a:endParaRPr lang="ar-IQ" dirty="0"/>
          </a:p>
        </p:txBody>
      </p:sp>
      <p:sp>
        <p:nvSpPr>
          <p:cNvPr id="3" name="عنصر نائب للنص 2"/>
          <p:cNvSpPr>
            <a:spLocks noGrp="1"/>
          </p:cNvSpPr>
          <p:nvPr>
            <p:ph type="body" idx="1"/>
          </p:nvPr>
        </p:nvSpPr>
        <p:spPr/>
        <p:txBody>
          <a:bodyPr/>
          <a:lstStyle/>
          <a:p>
            <a:pPr algn="ctr">
              <a:buNone/>
            </a:pPr>
            <a:r>
              <a:rPr lang="ar-IQ" sz="3600" dirty="0" smtClean="0"/>
              <a:t>   </a:t>
            </a:r>
          </a:p>
          <a:p>
            <a:pPr algn="ctr">
              <a:buNone/>
            </a:pPr>
            <a:r>
              <a:rPr lang="ar-IQ" sz="3600" dirty="0" smtClean="0"/>
              <a:t>   </a:t>
            </a:r>
            <a:r>
              <a:rPr lang="ar-IQ" sz="4000" dirty="0" smtClean="0"/>
              <a:t>شكرا لحسن متابعتكم واستماعكم</a:t>
            </a:r>
          </a:p>
          <a:p>
            <a:pPr algn="ctr">
              <a:buNone/>
            </a:pPr>
            <a:r>
              <a:rPr lang="ar-IQ" sz="4000" dirty="0" smtClean="0"/>
              <a:t/>
            </a:r>
            <a:br>
              <a:rPr lang="ar-IQ" sz="4000" dirty="0" smtClean="0"/>
            </a:br>
            <a:r>
              <a:rPr lang="ar-IQ" sz="4000" dirty="0" smtClean="0"/>
              <a:t>أستاذ المادة: </a:t>
            </a:r>
            <a:r>
              <a:rPr lang="ar-IQ" sz="4000" dirty="0" err="1" smtClean="0"/>
              <a:t>م</a:t>
            </a:r>
            <a:r>
              <a:rPr lang="ar-IQ" sz="4000" dirty="0" smtClean="0"/>
              <a:t>.مالك مهدي </a:t>
            </a:r>
            <a:r>
              <a:rPr lang="ar-IQ" sz="4000" dirty="0" err="1" smtClean="0"/>
              <a:t>حايف</a:t>
            </a:r>
            <a:endParaRPr lang="ar-IQ"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37"/>
          <p:cNvSpPr txBox="1">
            <a:spLocks noGrp="1"/>
          </p:cNvSpPr>
          <p:nvPr>
            <p:ph type="title"/>
          </p:nvPr>
        </p:nvSpPr>
        <p:spPr>
          <a:xfrm>
            <a:off x="-14068" y="-56270"/>
            <a:ext cx="9144000" cy="1167617"/>
          </a:xfrm>
          <a:prstGeom prst="rect">
            <a:avLst/>
          </a:prstGeom>
          <a:noFill/>
          <a:ln>
            <a:noFill/>
          </a:ln>
        </p:spPr>
        <p:txBody>
          <a:bodyPr spcFirstLastPara="1" wrap="square" lIns="0" tIns="45700" rIns="0" bIns="0" anchor="b" anchorCtr="0">
            <a:noAutofit/>
          </a:bodyPr>
          <a:lstStyle/>
          <a:p>
            <a:pPr algn="ctr"/>
            <a:r>
              <a:rPr lang="ar-IQ" sz="4000" b="1" dirty="0" smtClean="0"/>
              <a:t/>
            </a:r>
            <a:br>
              <a:rPr lang="ar-IQ" sz="4000" b="1" dirty="0" smtClean="0"/>
            </a:br>
            <a:r>
              <a:rPr lang="ar-IQ" sz="4000" b="1" dirty="0" smtClean="0"/>
              <a:t/>
            </a:r>
            <a:br>
              <a:rPr lang="ar-IQ" sz="4000" b="1" dirty="0" smtClean="0"/>
            </a:br>
            <a:r>
              <a:rPr lang="ar-IQ" sz="4000" b="1" dirty="0" smtClean="0"/>
              <a:t/>
            </a:r>
            <a:br>
              <a:rPr lang="ar-IQ" sz="4000" b="1" dirty="0" smtClean="0"/>
            </a:br>
            <a:r>
              <a:rPr lang="ar-IQ" sz="4000" dirty="0" smtClean="0"/>
              <a:t/>
            </a:r>
            <a:br>
              <a:rPr lang="ar-IQ" sz="4000" dirty="0" smtClean="0"/>
            </a:br>
            <a:r>
              <a:rPr lang="ar-IQ" sz="4000" b="1" dirty="0" smtClean="0"/>
              <a:t> </a:t>
            </a:r>
            <a:br>
              <a:rPr lang="ar-IQ" sz="4000" b="1" dirty="0" smtClean="0"/>
            </a:br>
            <a:r>
              <a:rPr lang="en-US" sz="3600" dirty="0" smtClean="0"/>
              <a:t/>
            </a:r>
            <a:br>
              <a:rPr lang="en-US" sz="3600" dirty="0" smtClean="0"/>
            </a:br>
            <a:r>
              <a:rPr lang="ar-IQ" sz="3600" b="1" dirty="0" smtClean="0"/>
              <a:t> خلافة معاوية بن أبي سفيان (41هـ- 60هـ)</a:t>
            </a:r>
            <a:endParaRPr lang="en-US" sz="3600" dirty="0" smtClean="0"/>
          </a:p>
        </p:txBody>
      </p:sp>
      <p:sp>
        <p:nvSpPr>
          <p:cNvPr id="292" name="Google Shape;292;p37"/>
          <p:cNvSpPr txBox="1">
            <a:spLocks noGrp="1"/>
          </p:cNvSpPr>
          <p:nvPr>
            <p:ph type="body" idx="1"/>
          </p:nvPr>
        </p:nvSpPr>
        <p:spPr>
          <a:xfrm>
            <a:off x="0" y="1195754"/>
            <a:ext cx="9144000" cy="5662246"/>
          </a:xfrm>
          <a:prstGeom prst="rect">
            <a:avLst/>
          </a:prstGeom>
          <a:noFill/>
          <a:ln>
            <a:noFill/>
          </a:ln>
        </p:spPr>
        <p:txBody>
          <a:bodyPr spcFirstLastPara="1" wrap="square" lIns="91425" tIns="45700" rIns="91425" bIns="45700" anchor="t" anchorCtr="0">
            <a:noAutofit/>
          </a:bodyPr>
          <a:lstStyle/>
          <a:p>
            <a:pPr algn="just">
              <a:buNone/>
            </a:pPr>
            <a:r>
              <a:rPr lang="ar-IQ" sz="2400" dirty="0" smtClean="0"/>
              <a:t>بعد وفاة الإمام علي </a:t>
            </a:r>
            <a:r>
              <a:rPr lang="en-US" sz="2400" dirty="0" smtClean="0">
                <a:sym typeface="AGA Arabesque"/>
              </a:rPr>
              <a:t></a:t>
            </a:r>
            <a:r>
              <a:rPr lang="ar-IQ" sz="2400" dirty="0" smtClean="0"/>
              <a:t>, بايع المسلمون بالكوفة ابنه الإمام الحسن </a:t>
            </a:r>
            <a:r>
              <a:rPr lang="en-US" sz="2400" dirty="0" smtClean="0">
                <a:sym typeface="AGA Arabesque"/>
              </a:rPr>
              <a:t></a:t>
            </a:r>
            <a:r>
              <a:rPr lang="ar-IQ" sz="2400" dirty="0" smtClean="0"/>
              <a:t> في رمضان سنة 40هـ, في نفس الوقت الذي بويع فيه معاوية بالخلافة في القدس, وقد عبر الإمام الحسن </a:t>
            </a:r>
            <a:r>
              <a:rPr lang="en-US" sz="2400" dirty="0" smtClean="0">
                <a:sym typeface="AGA Arabesque"/>
              </a:rPr>
              <a:t></a:t>
            </a:r>
            <a:r>
              <a:rPr lang="ar-IQ" sz="2400" dirty="0" smtClean="0"/>
              <a:t> منذ اليوم الأول الذي تولى فيه الخلافة عن تمسكه بسياسة السلم وتجنب إراقة الدماء, مما يؤكد نفوره من الحرب وزهده في الخلافة, ويبدو أن الإحداث الدامية التي رافقت خلافة عثمان بن عفان  </a:t>
            </a:r>
            <a:r>
              <a:rPr lang="en-US" sz="2400" dirty="0" smtClean="0">
                <a:sym typeface="AGA Arabesque"/>
              </a:rPr>
              <a:t></a:t>
            </a:r>
            <a:r>
              <a:rPr lang="ar-IQ" sz="2400" dirty="0" smtClean="0">
                <a:sym typeface="AGA Arabesque"/>
              </a:rPr>
              <a:t> </a:t>
            </a:r>
            <a:r>
              <a:rPr lang="ar-IQ" sz="2400" dirty="0" smtClean="0"/>
              <a:t>وخلافة الإمام علي بن أبي طالب </a:t>
            </a:r>
            <a:r>
              <a:rPr lang="en-US" sz="2400" dirty="0" smtClean="0">
                <a:sym typeface="AGA Arabesque"/>
              </a:rPr>
              <a:t></a:t>
            </a:r>
            <a:r>
              <a:rPr lang="ar-IQ" sz="2400" dirty="0" smtClean="0"/>
              <a:t> كان لها تأثيراً عميقاً في نفسه.</a:t>
            </a:r>
          </a:p>
          <a:p>
            <a:pPr algn="just">
              <a:buNone/>
            </a:pPr>
            <a:r>
              <a:rPr lang="ar-IQ" sz="2400" dirty="0" smtClean="0"/>
              <a:t>أما معاوية فقد سارع بتوجيه أحد قواده على رأس جيش إلى العراق فور سماعه نبأ وفاة الإمام علي </a:t>
            </a:r>
            <a:r>
              <a:rPr lang="en-US" sz="2400" dirty="0" smtClean="0">
                <a:sym typeface="AGA Arabesque"/>
              </a:rPr>
              <a:t></a:t>
            </a:r>
            <a:r>
              <a:rPr lang="ar-IQ" sz="2400" dirty="0" smtClean="0"/>
              <a:t>, فلما وصل جيش معاوية إلى </a:t>
            </a:r>
            <a:r>
              <a:rPr lang="ar-IQ" sz="2400" dirty="0" err="1" smtClean="0"/>
              <a:t>الانبار</a:t>
            </a:r>
            <a:r>
              <a:rPr lang="ar-IQ" sz="2400" dirty="0" smtClean="0"/>
              <a:t> تصدى له الحسن الذي رأى من جنده زهداً وانصرافاً عن الحرب, فخطب فيهم داعياً إياهم إلى الجماعة ونبذ الفرقة, ولما رأى الإمام الحسن </a:t>
            </a:r>
            <a:r>
              <a:rPr lang="en-US" sz="2400" dirty="0" smtClean="0">
                <a:sym typeface="AGA Arabesque"/>
              </a:rPr>
              <a:t></a:t>
            </a:r>
            <a:r>
              <a:rPr lang="en-US" sz="2400" dirty="0" smtClean="0"/>
              <a:t> </a:t>
            </a:r>
            <a:r>
              <a:rPr lang="ar-IQ" sz="2400" dirty="0" smtClean="0"/>
              <a:t>انه غير آمن على نفسه وان أصحابه يتربصون </a:t>
            </a:r>
            <a:r>
              <a:rPr lang="ar-IQ" sz="2400" dirty="0" err="1" smtClean="0"/>
              <a:t>به</a:t>
            </a:r>
            <a:r>
              <a:rPr lang="ar-IQ" sz="2000" smtClean="0"/>
              <a:t>, </a:t>
            </a:r>
          </a:p>
          <a:p>
            <a:pPr algn="just">
              <a:buNone/>
            </a:pPr>
            <a:r>
              <a:rPr lang="ar-IQ" sz="2000" smtClean="0"/>
              <a:t>كتب </a:t>
            </a:r>
            <a:r>
              <a:rPr lang="ar-IQ" sz="2000" dirty="0" smtClean="0"/>
              <a:t>إلى معاوية في </a:t>
            </a:r>
            <a:r>
              <a:rPr lang="ar-IQ" sz="2000" dirty="0" err="1" smtClean="0"/>
              <a:t>الأنبار</a:t>
            </a:r>
            <a:r>
              <a:rPr lang="ar-IQ" sz="2000" dirty="0" smtClean="0"/>
              <a:t> يعرض عليه الصلح وتنازل عن الخلافة لقاء شروط يشترطها, فلم يتردد معاوية في الاستجابة لجميع شروط الحسن </a:t>
            </a:r>
            <a:r>
              <a:rPr lang="en-US" sz="2000" dirty="0" smtClean="0">
                <a:sym typeface="AGA Arabesque"/>
              </a:rPr>
              <a:t></a:t>
            </a:r>
            <a:r>
              <a:rPr lang="ar-IQ" sz="2000" dirty="0" smtClean="0"/>
              <a:t>, فسار الأخير إلى الكوفة والتقى بمعاوية فيها في أواخر شهر ربيع الأول سنة 41هـ, وسمي هذا العام </a:t>
            </a:r>
            <a:r>
              <a:rPr lang="ar-IQ" sz="2000" dirty="0" err="1" smtClean="0"/>
              <a:t>بـ</a:t>
            </a:r>
            <a:r>
              <a:rPr lang="ar-IQ" sz="2000" dirty="0" smtClean="0"/>
              <a:t> ( عام الجماعة) لاجتماع المسلمين على خليفة واحد. وقد سميت الدولة الجديدة </a:t>
            </a:r>
            <a:r>
              <a:rPr lang="ar-IQ" sz="2000" dirty="0" err="1" smtClean="0"/>
              <a:t>بـ</a:t>
            </a:r>
            <a:r>
              <a:rPr lang="ar-IQ" sz="2000" dirty="0" smtClean="0"/>
              <a:t> (الدولة الأموية) نسبة إلى أُمية بن عبد شمس جد الأمويين الأكبر, واتخذ معاوية مدينة دمشق عاصمة للدولة لأنها كانت موطن أنصاره الذين أخلصوا له, واستقرت له الأمور في كافة أقاليم الدولة العربية الإسلامية,</a:t>
            </a:r>
            <a:endParaRPr lang="en-US" sz="2000" dirty="0" smtClean="0"/>
          </a:p>
          <a:p>
            <a:pPr>
              <a:buNone/>
            </a:pPr>
            <a:endParaRPr lang="ar-IQ" sz="2000" b="1" dirty="0" smtClean="0"/>
          </a:p>
          <a:p>
            <a:pPr>
              <a:buNone/>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8"/>
          <p:cNvSpPr txBox="1">
            <a:spLocks noGrp="1"/>
          </p:cNvSpPr>
          <p:nvPr>
            <p:ph type="title"/>
          </p:nvPr>
        </p:nvSpPr>
        <p:spPr>
          <a:xfrm>
            <a:off x="0" y="0"/>
            <a:ext cx="9144000" cy="1125415"/>
          </a:xfrm>
          <a:prstGeom prst="rect">
            <a:avLst/>
          </a:prstGeom>
          <a:noFill/>
          <a:ln>
            <a:noFill/>
          </a:ln>
        </p:spPr>
        <p:txBody>
          <a:bodyPr spcFirstLastPara="1" wrap="square" lIns="0" tIns="45700" rIns="0" bIns="0" anchor="b" anchorCtr="0">
            <a:noAutofit/>
          </a:bodyPr>
          <a:lstStyle/>
          <a:p>
            <a:pPr algn="ctr"/>
            <a:r>
              <a:rPr lang="ar-IQ" sz="3600" b="1" dirty="0" smtClean="0"/>
              <a:t>خلافة معاوية بن أبي سفيان (41هـ- 60هـ)</a:t>
            </a:r>
            <a:endParaRPr lang="en-US" sz="3600" dirty="0"/>
          </a:p>
        </p:txBody>
      </p:sp>
      <p:sp>
        <p:nvSpPr>
          <p:cNvPr id="298" name="Google Shape;298;p38"/>
          <p:cNvSpPr txBox="1">
            <a:spLocks noGrp="1"/>
          </p:cNvSpPr>
          <p:nvPr>
            <p:ph type="body" idx="1"/>
          </p:nvPr>
        </p:nvSpPr>
        <p:spPr>
          <a:xfrm>
            <a:off x="0" y="1139483"/>
            <a:ext cx="9144000" cy="5718517"/>
          </a:xfrm>
          <a:prstGeom prst="rect">
            <a:avLst/>
          </a:prstGeom>
          <a:noFill/>
          <a:ln>
            <a:noFill/>
          </a:ln>
        </p:spPr>
        <p:txBody>
          <a:bodyPr spcFirstLastPara="1" wrap="square" lIns="91425" tIns="45700" rIns="91425" bIns="45700" anchor="t" anchorCtr="0">
            <a:noAutofit/>
          </a:bodyPr>
          <a:lstStyle/>
          <a:p>
            <a:pPr algn="just">
              <a:buNone/>
            </a:pPr>
            <a:r>
              <a:rPr lang="ar-IQ" sz="2400" dirty="0" smtClean="0"/>
              <a:t>فقد تخلص من خطر العلويين الذين كانوا متفرقين في الحجاز والعراق ومصر, وتمكن ولاة معاوية من تحجيم دورهم, بان القوا القبض على عدد من زعمائهم فأمر معاوية بقتل عدد منهم, وكان أخطر المعارضين لخلافة معاوية هم الخوارج الذين هاجموا في بداية خلافته مدينة الكوفة, فوجه جيشاً من أهل الشام لقتالهم إضافة إلى أهل الكوفة فاستطاعوا هزيمة الخوارج, وتوالت ثورات الخوارج ضد الأمويين في الكوفة إلى </a:t>
            </a:r>
            <a:r>
              <a:rPr lang="ar-IQ" sz="2400" dirty="0" err="1" smtClean="0"/>
              <a:t>ان</a:t>
            </a:r>
            <a:r>
              <a:rPr lang="ar-IQ" sz="2400" dirty="0" smtClean="0"/>
              <a:t> تمكن جند الكوفة والشام من القضاء على قوتهم هناك.</a:t>
            </a:r>
            <a:endParaRPr lang="en-US" sz="2400" dirty="0" smtClean="0"/>
          </a:p>
          <a:p>
            <a:pPr algn="just">
              <a:buNone/>
            </a:pPr>
            <a:r>
              <a:rPr lang="ar-IQ" sz="2400" dirty="0" smtClean="0"/>
              <a:t>كما شهدت مدينة البصرة صراعاً شديداً بين الأمويين والخوارج إلى أن تمكن والي البصرة حينذاك زياد بن أبيه من إخماد حركة الخوارج بمساعدة جند البصرة. أما الإعمال الإدارية في عهد معاوية بن أبي سفيان فقد تم استحداث بعض التغييرات وإدخال نظم جديدة تتفق مع ظروف الدولة وطبيعة البلاد, منها استحداث ديوان (البريد)  وتنظيمه حرصاً على سرعة وصول الأخبار إلى مركز الخلافة, كما نشأ ديوان (الخاتم) لحفظ الكتب التي تصدر عن دار الخلافة أو عن عماله في الأمصار, وختم النسخة الأصلية المرسلة بخاتم الخليفة ثم تُحزَم وتُمهَر بالشمع, كما عهد بالإدارة المالية إلى جماعة من أهل الذمة ممن عُرَفوا بكفاءتهم في هذا المجال, كما تم تقوية وتدعيم البحرية الإسلامية ومضاعفة إمكانياتها لمواجهة الغارات البيزنطية.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9"/>
          <p:cNvSpPr txBox="1">
            <a:spLocks noGrp="1"/>
          </p:cNvSpPr>
          <p:nvPr>
            <p:ph type="title"/>
          </p:nvPr>
        </p:nvSpPr>
        <p:spPr>
          <a:xfrm>
            <a:off x="0" y="0"/>
            <a:ext cx="9144000" cy="1041009"/>
          </a:xfrm>
          <a:prstGeom prst="rect">
            <a:avLst/>
          </a:prstGeom>
          <a:noFill/>
          <a:ln>
            <a:noFill/>
          </a:ln>
        </p:spPr>
        <p:txBody>
          <a:bodyPr spcFirstLastPara="1" wrap="square" lIns="0" tIns="45700" rIns="0" bIns="0" anchor="b" anchorCtr="0">
            <a:noAutofit/>
          </a:bodyPr>
          <a:lstStyle/>
          <a:p>
            <a:pPr algn="ctr"/>
            <a:r>
              <a:rPr lang="ar-IQ" sz="3200" b="1" dirty="0" smtClean="0"/>
              <a:t>خلافة معاوية بن أبي سفيان (41هـ- 60هـ)</a:t>
            </a:r>
            <a:endParaRPr lang="en-US" sz="3200" b="1" dirty="0"/>
          </a:p>
        </p:txBody>
      </p:sp>
      <p:sp>
        <p:nvSpPr>
          <p:cNvPr id="304" name="Google Shape;304;p39"/>
          <p:cNvSpPr txBox="1">
            <a:spLocks noGrp="1"/>
          </p:cNvSpPr>
          <p:nvPr>
            <p:ph type="body" idx="1"/>
          </p:nvPr>
        </p:nvSpPr>
        <p:spPr>
          <a:xfrm>
            <a:off x="0" y="984738"/>
            <a:ext cx="9144000" cy="5873263"/>
          </a:xfrm>
          <a:prstGeom prst="rect">
            <a:avLst/>
          </a:prstGeom>
          <a:noFill/>
          <a:ln>
            <a:noFill/>
          </a:ln>
        </p:spPr>
        <p:txBody>
          <a:bodyPr spcFirstLastPara="1" wrap="square" lIns="91425" tIns="45700" rIns="91425" bIns="45700" anchor="t" anchorCtr="0">
            <a:noAutofit/>
          </a:bodyPr>
          <a:lstStyle/>
          <a:p>
            <a:pPr algn="just">
              <a:buNone/>
            </a:pPr>
            <a:r>
              <a:rPr lang="ar-IQ" sz="2400" dirty="0" smtClean="0"/>
              <a:t>أما الفتوح الإسلامية في خلافة معاوية فقد اتجه المسلمون إلى الفتح شرقاً وغرباً وشمالاً, ففي الشرق توغل المسلمون في بلاد الهند والسند, أما الحروب مع الدولة البيزنطية فقد بدأت منذ أوائل الخلافة الأموية فاتجهت جيوش المسلمين إلى هذه البلاد, وكانت أعظم حملة سنة 48هـ نحو القسطنطينية التي حاصرها المسلمون أشهراً عديدة, لكنهم لم يتمكنوا من فتحها بسبب حصونها المنيعة وكثرة الأمطار والثلوج. أما في الغرب فقد سار عقبة بن نافع نحو افريقية (تونس) سنة 50هـ وتمكن من فتحها وأسلم على يديه الكثير من البربر, وأسس عقبة مدينة القيروان في السنة نفسها, </a:t>
            </a:r>
            <a:r>
              <a:rPr lang="ar-IQ" sz="2400" dirty="0" err="1" smtClean="0"/>
              <a:t>وبنى</a:t>
            </a:r>
            <a:r>
              <a:rPr lang="ar-IQ" sz="2400" dirty="0" smtClean="0"/>
              <a:t> فيها مسجداً وداراً للإمارة, وجعلها قاعدة للجيوش الإسلامية التي استطاعت فتح بلاد المغرب كلها حتى وصلت إلى بحر الظلمات (المحيط الأطلسي). إما الشيء المهم الذي حدث في عهد معاوية فهو مسألة الوراثة في الحكم إذ انه أول من بدأ بهذا العمل في الإسلام, فقد أشار عليه المغيرة بن شعبة بولاية العهد ليزيد بن معاوية مدعياً (أي المغيرة) أن ولاية العهد سوف تجنب المسلمين الفتن والاقتتال وتمنع سفك الدماء, فرحب معاوية بهذا الرأي فاخذ البيعة لابنه يزيد سالكاً كل الوسائل إلى ذلك, تارة بالترغيب وأخرى بالترهيب والتهديد, وبذلك انتقلت الخلافة من خلافة إسلامية تعتمد الشورى والانتخاب إلى ملكية وراثية.</a:t>
            </a:r>
            <a:endParaRPr lang="en-US" sz="2400" dirty="0" smtClean="0"/>
          </a:p>
          <a:p>
            <a:pPr algn="just">
              <a:buNone/>
            </a:pPr>
            <a:endParaRPr lang="en-US" sz="2800" dirty="0" smtClean="0"/>
          </a:p>
          <a:p>
            <a:pPr marL="274320" marR="0" lvl="0" indent="-117475" algn="r" rtl="1">
              <a:spcBef>
                <a:spcPts val="0"/>
              </a:spcBef>
              <a:spcAft>
                <a:spcPts val="0"/>
              </a:spcAft>
              <a:buClr>
                <a:schemeClr val="accent3"/>
              </a:buClr>
              <a:buSzPts val="2470"/>
              <a:buFont typeface="Noto Sans Symbols"/>
              <a:buNone/>
            </a:pPr>
            <a:endParaRPr sz="2600" dirty="0">
              <a:solidFill>
                <a:schemeClr val="dk1"/>
              </a:solidFill>
              <a:latin typeface="Constantia"/>
              <a:ea typeface="Constantia"/>
              <a:cs typeface="Constantia"/>
              <a:sym typeface="Constant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1219200"/>
          </a:xfrm>
        </p:spPr>
        <p:txBody>
          <a:bodyPr/>
          <a:lstStyle/>
          <a:p>
            <a:pPr algn="ctr"/>
            <a:r>
              <a:rPr lang="ar-IQ" sz="3600" b="1" dirty="0" smtClean="0"/>
              <a:t/>
            </a:r>
            <a:br>
              <a:rPr lang="ar-IQ" sz="3600" b="1" dirty="0" smtClean="0"/>
            </a:br>
            <a:r>
              <a:rPr lang="ar-IQ" sz="3600" b="1" dirty="0" smtClean="0"/>
              <a:t/>
            </a:r>
            <a:br>
              <a:rPr lang="ar-IQ" sz="3600" b="1" dirty="0" smtClean="0"/>
            </a:br>
            <a:r>
              <a:rPr lang="ar-IQ" sz="3600" b="1" dirty="0" smtClean="0"/>
              <a:t/>
            </a:r>
            <a:br>
              <a:rPr lang="ar-IQ" sz="3600" b="1" dirty="0" smtClean="0"/>
            </a:br>
            <a:r>
              <a:rPr lang="en-US" sz="3600" dirty="0" smtClean="0"/>
              <a:t/>
            </a:r>
            <a:br>
              <a:rPr lang="en-US"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en-US" sz="3600" dirty="0" smtClean="0"/>
              <a:t/>
            </a:r>
            <a:br>
              <a:rPr lang="en-US" sz="3600" dirty="0" smtClean="0"/>
            </a:br>
            <a:r>
              <a:rPr lang="en-US" sz="3600" dirty="0" smtClean="0"/>
              <a:t/>
            </a:r>
            <a:br>
              <a:rPr lang="en-US" sz="3600" dirty="0" smtClean="0"/>
            </a:br>
            <a:r>
              <a:rPr lang="ar-IQ" sz="3600" b="1" dirty="0" smtClean="0"/>
              <a:t> </a:t>
            </a:r>
            <a:r>
              <a:rPr lang="en-US" sz="3200" dirty="0" smtClean="0"/>
              <a:t/>
            </a:r>
            <a:br>
              <a:rPr lang="en-US" sz="3200" dirty="0" smtClean="0"/>
            </a:br>
            <a:r>
              <a:rPr lang="ar-IQ" sz="3200" b="1" dirty="0" smtClean="0"/>
              <a:t> خلافة يزيد بن معاوية (60هـ- 64هـ)</a:t>
            </a:r>
            <a:endParaRPr lang="ar-IQ" sz="3200" dirty="0"/>
          </a:p>
        </p:txBody>
      </p:sp>
      <p:sp>
        <p:nvSpPr>
          <p:cNvPr id="3" name="عنصر نائب للنص 2"/>
          <p:cNvSpPr>
            <a:spLocks noGrp="1"/>
          </p:cNvSpPr>
          <p:nvPr>
            <p:ph type="body" idx="1"/>
          </p:nvPr>
        </p:nvSpPr>
        <p:spPr>
          <a:xfrm>
            <a:off x="0" y="1233715"/>
            <a:ext cx="9144000" cy="5624286"/>
          </a:xfrm>
        </p:spPr>
        <p:txBody>
          <a:bodyPr/>
          <a:lstStyle/>
          <a:p>
            <a:pPr algn="just">
              <a:buNone/>
            </a:pPr>
            <a:r>
              <a:rPr lang="ar-IQ" sz="3200" dirty="0" smtClean="0"/>
              <a:t>تولى يزيد الخلافة بعد وفاة أبيه في رجب سنة 60هـ, وطلب يزيد من واليه على المدينة المنورة الوليد بن عتبة أخذ البيعة له من أهلها وفي مقدمتهم الإمام الحسين بن علي </a:t>
            </a:r>
            <a:r>
              <a:rPr lang="en-US" sz="3200" dirty="0" smtClean="0">
                <a:sym typeface="AGA Arabesque"/>
              </a:rPr>
              <a:t></a:t>
            </a:r>
            <a:r>
              <a:rPr lang="ar-IQ" sz="3200" dirty="0" smtClean="0"/>
              <a:t> , وعبد الله بن الزبير اللذين امتنعا عن مبايعته, وسار الإمام الحسين </a:t>
            </a:r>
            <a:r>
              <a:rPr lang="en-US" sz="3200" dirty="0" smtClean="0">
                <a:sym typeface="AGA Arabesque"/>
              </a:rPr>
              <a:t></a:t>
            </a:r>
            <a:r>
              <a:rPr lang="ar-IQ" sz="3200" dirty="0" smtClean="0"/>
              <a:t> إلى العراق بعد مكاتبة أهلها  له, وانتهى أمره بتلك الفاجعة المؤلمة إذ قتل هو وعدد من أهل بيته في موقعة كربلاء الشهيرة في شهر محرم سنة 61هـ, التي أحدثت في نفوس المسلمين أثراً محزناً ومؤلماً, ونظراً لأهمية هذه الموقعة في التاريخ الإسلامي سنتناولها فيما يأتي.</a:t>
            </a:r>
            <a:endParaRPr lang="en-US" sz="3200" dirty="0" smtClean="0"/>
          </a:p>
          <a:p>
            <a:pPr algn="just">
              <a:buNone/>
            </a:pPr>
            <a:r>
              <a:rPr lang="ar-IQ" sz="2400" dirty="0" smtClean="0"/>
              <a:t>.</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88571"/>
          </a:xfrm>
        </p:spPr>
        <p:txBody>
          <a:bodyPr/>
          <a:lstStyle/>
          <a:p>
            <a:pPr algn="ctr"/>
            <a:r>
              <a:rPr lang="ar-IQ" sz="3600" b="1" dirty="0" smtClean="0"/>
              <a:t/>
            </a:r>
            <a:br>
              <a:rPr lang="ar-IQ" sz="3600" b="1" dirty="0" smtClean="0"/>
            </a:br>
            <a:r>
              <a:rPr lang="en-US" sz="3600" dirty="0" smtClean="0"/>
              <a:t/>
            </a:r>
            <a:br>
              <a:rPr lang="en-US" sz="3600" dirty="0" smtClean="0"/>
            </a:br>
            <a:r>
              <a:rPr lang="ar-IQ" sz="3600" b="1" dirty="0" smtClean="0"/>
              <a:t> </a:t>
            </a:r>
            <a:r>
              <a:rPr lang="en-US" sz="3200" dirty="0" smtClean="0"/>
              <a:t/>
            </a:r>
            <a:br>
              <a:rPr lang="en-US" sz="3200" dirty="0" smtClean="0"/>
            </a:br>
            <a:r>
              <a:rPr lang="ar-IQ" sz="3200" b="1" dirty="0" smtClean="0"/>
              <a:t> موقعة ألطف (كربلاء)/61هـ</a:t>
            </a:r>
            <a:r>
              <a:rPr lang="ar-IQ" sz="3200" b="1" u="sng" dirty="0" smtClean="0"/>
              <a:t> </a:t>
            </a:r>
            <a:endParaRPr lang="en-US" sz="3200" dirty="0"/>
          </a:p>
        </p:txBody>
      </p:sp>
      <p:sp>
        <p:nvSpPr>
          <p:cNvPr id="3" name="عنصر نائب للنص 2"/>
          <p:cNvSpPr>
            <a:spLocks noGrp="1"/>
          </p:cNvSpPr>
          <p:nvPr>
            <p:ph type="body" idx="1"/>
          </p:nvPr>
        </p:nvSpPr>
        <p:spPr>
          <a:xfrm>
            <a:off x="0" y="1103084"/>
            <a:ext cx="9144000" cy="5754915"/>
          </a:xfrm>
        </p:spPr>
        <p:txBody>
          <a:bodyPr/>
          <a:lstStyle/>
          <a:p>
            <a:pPr algn="just">
              <a:buNone/>
            </a:pPr>
            <a:r>
              <a:rPr lang="ar-IQ" sz="2400" dirty="0" smtClean="0"/>
              <a:t> شهد التاريخ الإسلامي في كربلاء واقعة مروعة تعد من أكبر الوقائع والأحداث المؤلمة التي شهدها العالم الإسلامي, ألا وهي حادثة ألطف (عاشوراء) التي وقعت بين قوى الخير والشرعية المتمثلة بالإمام الحسين بن علي بن أبي طالب</a:t>
            </a:r>
            <a:r>
              <a:rPr lang="en-US" sz="2400" dirty="0" smtClean="0">
                <a:sym typeface="AGA Arabesque"/>
              </a:rPr>
              <a:t></a:t>
            </a:r>
            <a:r>
              <a:rPr lang="ar-IQ" sz="2400" dirty="0" smtClean="0"/>
              <a:t> وأهل بيته وأصحابه المعدودين, وبين يزيد بن معاوية بن أبي سفيان وجيشه الكبير في شهر محرم الحرام سنة 61هـ.</a:t>
            </a:r>
            <a:endParaRPr lang="en-US" sz="2400" dirty="0" smtClean="0"/>
          </a:p>
          <a:p>
            <a:pPr algn="just">
              <a:buNone/>
            </a:pPr>
            <a:r>
              <a:rPr lang="ar-IQ" sz="2400" dirty="0" smtClean="0"/>
              <a:t>ولد الإمام الحسين</a:t>
            </a:r>
            <a:r>
              <a:rPr lang="en-US" sz="2400" dirty="0" smtClean="0">
                <a:sym typeface="AGA Arabesque"/>
              </a:rPr>
              <a:t></a:t>
            </a:r>
            <a:r>
              <a:rPr lang="ar-IQ" sz="2400" dirty="0" smtClean="0"/>
              <a:t> الذي يكنى (أبو عبد الله) في الخامس من شهر شعبان سنة 4هـ, وأبوه أمير المؤمنين الإمام علي بن أبي طالب</a:t>
            </a:r>
            <a:r>
              <a:rPr lang="en-US" sz="2400" dirty="0" smtClean="0">
                <a:sym typeface="AGA Arabesque"/>
              </a:rPr>
              <a:t></a:t>
            </a:r>
            <a:r>
              <a:rPr lang="ar-IQ" sz="2400" dirty="0" smtClean="0"/>
              <a:t> وهو ابن عم النبي محمد</a:t>
            </a:r>
            <a:r>
              <a:rPr lang="en-US" sz="2400" dirty="0" smtClean="0">
                <a:sym typeface="AGA Arabesque"/>
              </a:rPr>
              <a:t></a:t>
            </a:r>
            <a:r>
              <a:rPr lang="en-US" sz="2400" dirty="0" smtClean="0"/>
              <a:t>)</a:t>
            </a:r>
            <a:r>
              <a:rPr lang="ar-IQ" sz="2400" dirty="0" smtClean="0"/>
              <a:t>) ورابع الخلفاء الراشدين, وأمه فاطمة الزهراء </a:t>
            </a:r>
            <a:r>
              <a:rPr lang="en-US" sz="2400" dirty="0" smtClean="0">
                <a:sym typeface="AGA Arabesque"/>
              </a:rPr>
              <a:t></a:t>
            </a:r>
            <a:r>
              <a:rPr lang="ar-IQ" sz="2400" dirty="0" smtClean="0"/>
              <a:t> بنت النبي محمد </a:t>
            </a:r>
            <a:r>
              <a:rPr lang="en-US" sz="2400" dirty="0" smtClean="0">
                <a:sym typeface="AGA Arabesque"/>
              </a:rPr>
              <a:t></a:t>
            </a:r>
            <a:r>
              <a:rPr lang="en-US" sz="2400" dirty="0" smtClean="0"/>
              <a:t>)</a:t>
            </a:r>
            <a:r>
              <a:rPr lang="ar-IQ" sz="2400" dirty="0" smtClean="0"/>
              <a:t>) وقد أنجبت إلى جانب الإمام الحسين </a:t>
            </a:r>
            <a:r>
              <a:rPr lang="en-US" sz="2400" dirty="0" smtClean="0">
                <a:sym typeface="AGA Arabesque"/>
              </a:rPr>
              <a:t></a:t>
            </a:r>
            <a:r>
              <a:rPr lang="ar-IQ" sz="2400" dirty="0" smtClean="0"/>
              <a:t> الإمام الحسن </a:t>
            </a:r>
            <a:r>
              <a:rPr lang="en-US" sz="2400" dirty="0" smtClean="0">
                <a:sym typeface="AGA Arabesque"/>
              </a:rPr>
              <a:t></a:t>
            </a:r>
            <a:r>
              <a:rPr lang="ar-IQ" sz="2400" dirty="0" smtClean="0"/>
              <a:t> ومحسناً الذي توفي صغيراً من الذكور, وزينب الكبرى وأم كلثوم الكبرى</a:t>
            </a:r>
            <a:r>
              <a:rPr lang="en-US" sz="2400" dirty="0" smtClean="0">
                <a:sym typeface="AGA Arabesque"/>
              </a:rPr>
              <a:t></a:t>
            </a:r>
            <a:r>
              <a:rPr lang="ar-IQ" sz="2400" dirty="0" smtClean="0"/>
              <a:t> من الإناث, ثم تزوج الإمام علي بن أبي طالب</a:t>
            </a:r>
            <a:r>
              <a:rPr lang="en-US" sz="2400" dirty="0" smtClean="0">
                <a:sym typeface="AGA Arabesque"/>
              </a:rPr>
              <a:t></a:t>
            </a:r>
            <a:r>
              <a:rPr lang="ar-IQ" sz="2400" dirty="0" smtClean="0"/>
              <a:t> بعد وفاة السيدة فاطمة </a:t>
            </a:r>
            <a:r>
              <a:rPr lang="en-US" sz="2400" dirty="0" smtClean="0">
                <a:sym typeface="AGA Arabesque"/>
              </a:rPr>
              <a:t></a:t>
            </a:r>
            <a:r>
              <a:rPr lang="ar-IQ" sz="2400" dirty="0" smtClean="0"/>
              <a:t> من أم البنين بنت حزام التي يرجع نسبها إلى بني كلاب فأنجبت منه العباس وجعفر وعبد الله وعثمان</a:t>
            </a:r>
            <a:r>
              <a:rPr lang="en-US" sz="2400" dirty="0" smtClean="0">
                <a:sym typeface="AGA Arabesque"/>
              </a:rPr>
              <a:t></a:t>
            </a:r>
            <a:r>
              <a:rPr lang="ar-IQ" sz="2400" dirty="0" smtClean="0"/>
              <a:t>, وقد قتلوا جميعاً مع الإمام الحسين </a:t>
            </a:r>
            <a:r>
              <a:rPr lang="en-US" sz="2400" dirty="0" smtClean="0">
                <a:sym typeface="AGA Arabesque"/>
              </a:rPr>
              <a:t></a:t>
            </a:r>
            <a:r>
              <a:rPr lang="ar-IQ" sz="2400" dirty="0" smtClean="0"/>
              <a:t> في واقعة ألطف</a:t>
            </a:r>
            <a:r>
              <a:rPr lang="ar-IQ" sz="2000" dirty="0" smtClean="0"/>
              <a:t>.</a:t>
            </a:r>
            <a:endParaRPr lang="en-US" sz="2400" dirty="0" smtClean="0"/>
          </a:p>
          <a:p>
            <a:pPr algn="just">
              <a:buNone/>
            </a:pPr>
            <a:endParaRPr lang="en-US" sz="2400" dirty="0" smtClean="0"/>
          </a:p>
          <a:p>
            <a:pPr algn="just">
              <a:buNone/>
            </a:pPr>
            <a:endParaRPr lang="ar-IQ" sz="2400" dirty="0" smtClean="0"/>
          </a:p>
          <a:p>
            <a:pPr>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0"/>
          <p:cNvSpPr txBox="1">
            <a:spLocks noGrp="1"/>
          </p:cNvSpPr>
          <p:nvPr>
            <p:ph type="title"/>
          </p:nvPr>
        </p:nvSpPr>
        <p:spPr>
          <a:xfrm>
            <a:off x="0" y="1"/>
            <a:ext cx="9144000" cy="1195754"/>
          </a:xfrm>
          <a:prstGeom prst="rect">
            <a:avLst/>
          </a:prstGeom>
          <a:noFill/>
          <a:ln>
            <a:noFill/>
          </a:ln>
        </p:spPr>
        <p:txBody>
          <a:bodyPr spcFirstLastPara="1" wrap="square" lIns="0" tIns="45700" rIns="0" bIns="0" anchor="b" anchorCtr="0">
            <a:noAutofit/>
          </a:bodyPr>
          <a:lstStyle/>
          <a:p>
            <a:pPr algn="ctr"/>
            <a:r>
              <a:rPr lang="ar-IQ" sz="3200" b="1" dirty="0" smtClean="0"/>
              <a:t>موقعة ألطف (كربلاء)/61هـ</a:t>
            </a:r>
            <a:r>
              <a:rPr lang="ar-IQ" sz="3200" b="1" u="sng" dirty="0" smtClean="0"/>
              <a:t> </a:t>
            </a:r>
            <a:endParaRPr lang="en-US" sz="3200" dirty="0"/>
          </a:p>
        </p:txBody>
      </p:sp>
      <p:sp>
        <p:nvSpPr>
          <p:cNvPr id="310" name="Google Shape;310;p40"/>
          <p:cNvSpPr txBox="1">
            <a:spLocks noGrp="1"/>
          </p:cNvSpPr>
          <p:nvPr>
            <p:ph type="body" idx="1"/>
          </p:nvPr>
        </p:nvSpPr>
        <p:spPr>
          <a:xfrm>
            <a:off x="0" y="1223889"/>
            <a:ext cx="9144000" cy="5634111"/>
          </a:xfrm>
          <a:prstGeom prst="rect">
            <a:avLst/>
          </a:prstGeom>
          <a:noFill/>
          <a:ln>
            <a:noFill/>
          </a:ln>
        </p:spPr>
        <p:txBody>
          <a:bodyPr spcFirstLastPara="1" wrap="square" lIns="91425" tIns="45700" rIns="91425" bIns="45700" anchor="t" anchorCtr="0">
            <a:noAutofit/>
          </a:bodyPr>
          <a:lstStyle/>
          <a:p>
            <a:pPr algn="just">
              <a:buNone/>
            </a:pPr>
            <a:r>
              <a:rPr lang="ar-IQ" sz="2400" dirty="0" smtClean="0"/>
              <a:t>لقد عاش الإمام الحسين </a:t>
            </a:r>
            <a:r>
              <a:rPr lang="en-US" sz="2400" dirty="0" smtClean="0">
                <a:sym typeface="AGA Arabesque"/>
              </a:rPr>
              <a:t></a:t>
            </a:r>
            <a:r>
              <a:rPr lang="ar-IQ" sz="2400" dirty="0" smtClean="0"/>
              <a:t> في كنف رسول الله </a:t>
            </a:r>
            <a:r>
              <a:rPr lang="en-US" sz="2400" dirty="0" smtClean="0">
                <a:sym typeface="AGA Arabesque"/>
              </a:rPr>
              <a:t></a:t>
            </a:r>
            <a:r>
              <a:rPr lang="en-US" sz="2400" dirty="0" smtClean="0"/>
              <a:t>)</a:t>
            </a:r>
            <a:r>
              <a:rPr lang="ar-IQ" sz="2400" dirty="0" smtClean="0"/>
              <a:t>) ست سنوات وستة أشهر, أي إلى وفاة النبي</a:t>
            </a:r>
            <a:r>
              <a:rPr lang="en-US" sz="2400" dirty="0" smtClean="0">
                <a:sym typeface="AGA Arabesque"/>
              </a:rPr>
              <a:t></a:t>
            </a:r>
            <a:r>
              <a:rPr lang="en-US" sz="2400" dirty="0" smtClean="0"/>
              <a:t>)</a:t>
            </a:r>
            <a:r>
              <a:rPr lang="ar-IQ" sz="2400" dirty="0" smtClean="0"/>
              <a:t>) يوم 28 من شهر صفر سنة 11هـ. وينقل عن انس بن مالك: (( إن رسول الله </a:t>
            </a:r>
            <a:r>
              <a:rPr lang="en-US" sz="2400" dirty="0" smtClean="0">
                <a:sym typeface="AGA Arabesque"/>
              </a:rPr>
              <a:t></a:t>
            </a:r>
            <a:r>
              <a:rPr lang="en-US" sz="2400" dirty="0" smtClean="0"/>
              <a:t>)</a:t>
            </a:r>
            <a:r>
              <a:rPr lang="ar-IQ" sz="2400" dirty="0" smtClean="0"/>
              <a:t>) سئل : أي أهل بيتك أحب إليك؟ قال: الحسن والحسين. وكان يقول لفاطمة</a:t>
            </a:r>
            <a:r>
              <a:rPr lang="en-US" sz="2400" dirty="0" smtClean="0">
                <a:sym typeface="AGA Arabesque"/>
              </a:rPr>
              <a:t> </a:t>
            </a:r>
            <a:r>
              <a:rPr lang="ar-IQ" sz="2400" dirty="0" smtClean="0"/>
              <a:t> :ادعي إلي أبني فيشمهما ويضمها إليه)). وفيما رواه الترمذي بسند حسن : ((إن رسول الله</a:t>
            </a:r>
            <a:r>
              <a:rPr lang="en-US" sz="2400" dirty="0" smtClean="0">
                <a:sym typeface="AGA Arabesque"/>
              </a:rPr>
              <a:t></a:t>
            </a:r>
            <a:r>
              <a:rPr lang="en-US" sz="2400" dirty="0" smtClean="0"/>
              <a:t>) </a:t>
            </a:r>
            <a:r>
              <a:rPr lang="ar-IQ" sz="2400" dirty="0" smtClean="0"/>
              <a:t>) قال : حسين مني وأنا من حسين , أحب الله من أحب حسيناً , حسين سبط من الأسباط)). وروى الإمام احمد والترمذي بسندهما عن أبي سعيد ألخدري </a:t>
            </a:r>
            <a:r>
              <a:rPr lang="en-US" sz="2400" dirty="0" smtClean="0">
                <a:sym typeface="AGA Arabesque"/>
              </a:rPr>
              <a:t></a:t>
            </a:r>
            <a:r>
              <a:rPr lang="ar-IQ" sz="2400" dirty="0" smtClean="0"/>
              <a:t> (( إن رسول الله</a:t>
            </a:r>
            <a:r>
              <a:rPr lang="en-US" sz="2400" dirty="0" smtClean="0">
                <a:sym typeface="AGA Arabesque"/>
              </a:rPr>
              <a:t></a:t>
            </a:r>
            <a:r>
              <a:rPr lang="en-US" sz="2400" dirty="0" smtClean="0"/>
              <a:t>)</a:t>
            </a:r>
            <a:r>
              <a:rPr lang="ar-IQ" sz="2400" dirty="0" smtClean="0"/>
              <a:t>) قال: الحسن والحسين سيدا شباب أهل الجنة)).</a:t>
            </a:r>
          </a:p>
          <a:p>
            <a:pPr algn="just">
              <a:buNone/>
            </a:pPr>
            <a:r>
              <a:rPr lang="ar-IQ" sz="2400" dirty="0" smtClean="0"/>
              <a:t>بعد استشهاد أمير المؤمنين علي بن أبي طالب </a:t>
            </a:r>
            <a:r>
              <a:rPr lang="en-US" sz="2400" dirty="0" smtClean="0">
                <a:sym typeface="AGA Arabesque"/>
              </a:rPr>
              <a:t></a:t>
            </a:r>
            <a:r>
              <a:rPr lang="ar-IQ" sz="2400" dirty="0" smtClean="0"/>
              <a:t> يوم 21 من شهر رمضان سنة 40هـ , تسلم زمام أمور الخلافة الإسلامية الإمام الحسن</a:t>
            </a:r>
            <a:r>
              <a:rPr lang="en-US" sz="2400" dirty="0" smtClean="0">
                <a:sym typeface="AGA Arabesque"/>
              </a:rPr>
              <a:t> </a:t>
            </a:r>
            <a:r>
              <a:rPr lang="ar-IQ" sz="2400" dirty="0" smtClean="0"/>
              <a:t>, وكان معاوية بن أبي سفيان والياً على الشام, فبدأت بوادر الحرب تظهر بين جيش الإمام الحسن</a:t>
            </a:r>
            <a:r>
              <a:rPr lang="en-US" sz="2400" dirty="0" smtClean="0">
                <a:sym typeface="AGA Arabesque"/>
              </a:rPr>
              <a:t> </a:t>
            </a:r>
            <a:r>
              <a:rPr lang="ar-IQ" sz="2400" dirty="0" smtClean="0"/>
              <a:t> في الكوفة وجيش معاوية في الشام , ووقف الإمام الحسن</a:t>
            </a:r>
            <a:r>
              <a:rPr lang="en-US" sz="2400" dirty="0" smtClean="0">
                <a:sym typeface="AGA Arabesque"/>
              </a:rPr>
              <a:t> </a:t>
            </a:r>
            <a:r>
              <a:rPr lang="ar-IQ" sz="2400" dirty="0" smtClean="0"/>
              <a:t> من هذه الفتنة موقف الحازم اليقظ الذي تمثلت فيه الحكمة , فتم الصلح بينه وبين معاوية. وكان احد شروط هذا الصلح أن يخلف معاوية في الحكم الإمام الحسن </a:t>
            </a:r>
            <a:r>
              <a:rPr lang="en-US" sz="2400" dirty="0" smtClean="0">
                <a:sym typeface="AGA Arabesque"/>
              </a:rPr>
              <a:t></a:t>
            </a:r>
            <a:r>
              <a:rPr lang="ar-IQ" sz="2400" dirty="0" smtClean="0"/>
              <a:t> , ولكن معاوية اغتال الإمام</a:t>
            </a:r>
            <a:r>
              <a:rPr lang="en-US" sz="2400" dirty="0" smtClean="0">
                <a:sym typeface="AGA Arabesque"/>
              </a:rPr>
              <a:t> </a:t>
            </a:r>
            <a:r>
              <a:rPr lang="ar-IQ" sz="2400" dirty="0" smtClean="0"/>
              <a:t> وذلك بدس السم إليه , وقد توفي يوم 7 من شهر صفر سنة 50هـ.</a:t>
            </a:r>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76672"/>
            <a:ext cx="8686800" cy="838200"/>
          </a:xfrm>
        </p:spPr>
        <p:txBody>
          <a:bodyPr>
            <a:normAutofit fontScale="90000"/>
          </a:bodyPr>
          <a:lstStyle/>
          <a:p>
            <a:pPr algn="ctr" eaLnBrk="1" fontAlgn="auto" hangingPunct="1">
              <a:spcAft>
                <a:spcPts val="0"/>
              </a:spcAft>
              <a:defRPr/>
            </a:pPr>
            <a:r>
              <a:rPr lang="en-US" dirty="0" smtClean="0"/>
              <a:t/>
            </a:r>
            <a:br>
              <a:rPr lang="en-US" dirty="0" smtClean="0"/>
            </a:br>
            <a:endParaRPr lang="ar-IQ" dirty="0"/>
          </a:p>
        </p:txBody>
      </p:sp>
      <p:sp>
        <p:nvSpPr>
          <p:cNvPr id="14339" name="عنصر نائب للمحتوى 2"/>
          <p:cNvSpPr>
            <a:spLocks noGrp="1"/>
          </p:cNvSpPr>
          <p:nvPr>
            <p:ph idx="1"/>
          </p:nvPr>
        </p:nvSpPr>
        <p:spPr>
          <a:xfrm>
            <a:off x="0" y="1175657"/>
            <a:ext cx="9144000" cy="5682343"/>
          </a:xfrm>
        </p:spPr>
        <p:txBody>
          <a:bodyPr/>
          <a:lstStyle/>
          <a:p>
            <a:pPr algn="just">
              <a:buNone/>
            </a:pPr>
            <a:r>
              <a:rPr lang="ar-IQ" sz="2400" dirty="0" smtClean="0"/>
              <a:t>فكانت هذه بداية الحرب على الإمام الحسين</a:t>
            </a:r>
            <a:r>
              <a:rPr lang="en-US" sz="2400" dirty="0" smtClean="0">
                <a:sym typeface="AGA Arabesque"/>
              </a:rPr>
              <a:t></a:t>
            </a:r>
            <a:r>
              <a:rPr lang="ar-IQ" sz="2400" dirty="0" smtClean="0"/>
              <a:t> وأهل بيت النبي</a:t>
            </a:r>
            <a:r>
              <a:rPr lang="en-US" sz="2400" dirty="0" smtClean="0">
                <a:sym typeface="AGA Arabesque"/>
              </a:rPr>
              <a:t></a:t>
            </a:r>
            <a:r>
              <a:rPr lang="en-US" sz="2400" dirty="0" smtClean="0"/>
              <a:t>)</a:t>
            </a:r>
            <a:r>
              <a:rPr lang="ar-IQ" sz="2400" dirty="0" smtClean="0"/>
              <a:t>) من قبل معاوية وابنه يزيد. دعا معاوية الناس إلى البيعة ليزيد سنة 49هـ خلافاً لقيم ومبادئ الإسلام الشرعية. وقد كره ذلك الناس واستنكروه لما يعلمون عن سيرة يزيد السيئة. وقد امتنع الإمام الحسين </a:t>
            </a:r>
            <a:r>
              <a:rPr lang="en-US" sz="2400" dirty="0" smtClean="0">
                <a:sym typeface="AGA Arabesque"/>
              </a:rPr>
              <a:t></a:t>
            </a:r>
            <a:r>
              <a:rPr lang="ar-IQ" sz="2400" dirty="0" smtClean="0">
                <a:sym typeface="AGA Arabesque"/>
              </a:rPr>
              <a:t> </a:t>
            </a:r>
            <a:r>
              <a:rPr lang="ar-IQ" sz="2400" dirty="0" smtClean="0"/>
              <a:t>وعبد الله بن عمر, وعبد الله بن الزبير, وابن عباس, وآخرون عن مبايعة يزيد بالخلافة. وعندما ذهب معاوية إلى مكة لأداء العمرة خاطب المسلمين, وطلب مبايعة يزيد, وتحت تأثير التهديد والوعيد أنصاع عدد كبير لمبايعته. ولما توفي معاوية بن أبي سفيان سنة 60هـ , كتب يزيد إلى الوليد بن عتبة , وكان أمير المدينة , يأمره بأخذ البيعة عن أهلها عامة , ولاسيما على الحسين</a:t>
            </a:r>
            <a:r>
              <a:rPr lang="en-US" sz="2400" dirty="0" smtClean="0">
                <a:sym typeface="AGA Arabesque"/>
              </a:rPr>
              <a:t></a:t>
            </a:r>
            <a:r>
              <a:rPr lang="ar-IQ" sz="2400" dirty="0" smtClean="0"/>
              <a:t>, وعندما أحس الإمام </a:t>
            </a:r>
            <a:r>
              <a:rPr lang="en-US" sz="2400" dirty="0" smtClean="0">
                <a:sym typeface="AGA Arabesque"/>
              </a:rPr>
              <a:t></a:t>
            </a:r>
            <a:r>
              <a:rPr lang="ar-IQ" sz="2400" dirty="0" smtClean="0"/>
              <a:t> بضغط الأمويين عليه لمبايعة يزيد , خرج من المدينة المنورة إلى مكة المكرمة, وعند وصوله أقبل أهل مكة ومن كان </a:t>
            </a:r>
            <a:r>
              <a:rPr lang="ar-IQ" sz="2400" dirty="0" err="1" smtClean="0"/>
              <a:t>بها</a:t>
            </a:r>
            <a:r>
              <a:rPr lang="ar-IQ" sz="2400" dirty="0" smtClean="0"/>
              <a:t> من المعتمرين وأهل الآفاق يختلفون إليه ويجتمعون عنده.</a:t>
            </a:r>
          </a:p>
          <a:p>
            <a:pPr algn="just">
              <a:buNone/>
            </a:pPr>
            <a:r>
              <a:rPr lang="ar-IQ" sz="2400" dirty="0" smtClean="0"/>
              <a:t>وبلغ أهل الكوفة الإمام الحسين </a:t>
            </a:r>
            <a:r>
              <a:rPr lang="en-US" sz="2400" dirty="0" smtClean="0">
                <a:sym typeface="AGA Arabesque"/>
              </a:rPr>
              <a:t></a:t>
            </a:r>
            <a:r>
              <a:rPr lang="ar-IQ" sz="2400" dirty="0" smtClean="0"/>
              <a:t> عن بيعة يزيد, ولذلك كتبوا إلى الإمام</a:t>
            </a:r>
            <a:r>
              <a:rPr lang="en-US" sz="2400" dirty="0" smtClean="0">
                <a:sym typeface="AGA Arabesque"/>
              </a:rPr>
              <a:t> </a:t>
            </a:r>
            <a:r>
              <a:rPr lang="ar-IQ" sz="2400" dirty="0" smtClean="0"/>
              <a:t> الكثير من الكتب وأوفدوا إليه الرسل من العراق ولاسيما من أهل الكوفة يدعونه إليهم, ويستعجلونه للقدوم ليبايعوه بالخلافة عوضاً عن يزيد بن معاوية, ولم يجد الإمام الحسين </a:t>
            </a:r>
            <a:r>
              <a:rPr lang="en-US" sz="2400" dirty="0" smtClean="0">
                <a:sym typeface="AGA Arabesque"/>
              </a:rPr>
              <a:t></a:t>
            </a:r>
            <a:r>
              <a:rPr lang="ar-IQ" sz="2400" dirty="0" smtClean="0"/>
              <a:t> بداً من إرسال ابن عمه مسلم بن </a:t>
            </a:r>
            <a:r>
              <a:rPr lang="ar-IQ" sz="2400" dirty="0" err="1" smtClean="0"/>
              <a:t>عقيل</a:t>
            </a:r>
            <a:r>
              <a:rPr lang="ar-IQ" sz="2400" dirty="0" smtClean="0"/>
              <a:t> بن أبي طالب إلى أهل العراق ليكشف له حقيقة هذا الأمر, وبعث معه كتاباً إلى أهل العراق بذلك.</a:t>
            </a:r>
            <a:r>
              <a:rPr lang="en-US" sz="2400" dirty="0" smtClean="0"/>
              <a:t> </a:t>
            </a:r>
          </a:p>
          <a:p>
            <a:pPr algn="just">
              <a:buNone/>
            </a:pPr>
            <a:r>
              <a:rPr lang="ar-IQ" sz="2400" dirty="0" smtClean="0"/>
              <a:t> </a:t>
            </a:r>
            <a:endParaRPr lang="en-US" sz="2400" dirty="0" smtClean="0"/>
          </a:p>
          <a:p>
            <a:pPr algn="just">
              <a:buNone/>
            </a:pPr>
            <a:endParaRPr lang="en-US" sz="2400" dirty="0"/>
          </a:p>
        </p:txBody>
      </p:sp>
      <p:sp>
        <p:nvSpPr>
          <p:cNvPr id="14340" name="Rectangle 4"/>
          <p:cNvSpPr>
            <a:spLocks noChangeArrowheads="1"/>
          </p:cNvSpPr>
          <p:nvPr/>
        </p:nvSpPr>
        <p:spPr bwMode="auto">
          <a:xfrm>
            <a:off x="0" y="72688"/>
            <a:ext cx="9144001" cy="1077218"/>
          </a:xfrm>
          <a:prstGeom prst="rect">
            <a:avLst/>
          </a:prstGeom>
          <a:noFill/>
          <a:ln w="9525">
            <a:noFill/>
            <a:miter lim="800000"/>
            <a:headEnd/>
            <a:tailEnd/>
          </a:ln>
        </p:spPr>
        <p:txBody>
          <a:bodyPr wrap="square" anchor="ctr">
            <a:spAutoFit/>
          </a:bodyPr>
          <a:lstStyle/>
          <a:p>
            <a:pPr algn="ctr" eaLnBrk="0" hangingPunct="0"/>
            <a:endParaRPr lang="ar-IQ" sz="3200" b="1" dirty="0" smtClean="0"/>
          </a:p>
          <a:p>
            <a:pPr algn="ctr" rtl="1"/>
            <a:r>
              <a:rPr lang="ar-IQ" sz="3200" b="1" dirty="0" smtClean="0"/>
              <a:t>موقعة ألطف (كربلاء)/61هـ</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86970"/>
          </a:xfrm>
        </p:spPr>
        <p:txBody>
          <a:bodyPr>
            <a:normAutofit fontScale="90000"/>
          </a:bodyPr>
          <a:lstStyle/>
          <a:p>
            <a:pPr algn="ctr">
              <a:defRPr/>
            </a:pPr>
            <a:r>
              <a:rPr lang="en-US" dirty="0" smtClean="0"/>
              <a:t/>
            </a:r>
            <a:br>
              <a:rPr lang="en-US" dirty="0" smtClean="0"/>
            </a:br>
            <a:r>
              <a:rPr lang="en-US" dirty="0" smtClean="0"/>
              <a:t/>
            </a:r>
            <a:br>
              <a:rPr lang="en-US" dirty="0" smtClean="0"/>
            </a:br>
            <a:r>
              <a:rPr lang="ar-IQ" dirty="0" smtClean="0"/>
              <a:t/>
            </a:r>
            <a:br>
              <a:rPr lang="ar-IQ" dirty="0" smtClean="0"/>
            </a:br>
            <a:r>
              <a:rPr lang="en-US" sz="3200" dirty="0" smtClean="0"/>
              <a:t/>
            </a:r>
            <a:br>
              <a:rPr lang="en-US" sz="3200" dirty="0" smtClean="0"/>
            </a:br>
            <a:r>
              <a:rPr lang="ar-IQ" sz="3200" dirty="0" smtClean="0"/>
              <a:t/>
            </a:r>
            <a:br>
              <a:rPr lang="ar-IQ" sz="3200" dirty="0" smtClean="0"/>
            </a:br>
            <a:r>
              <a:rPr lang="en-US" sz="3200" dirty="0" smtClean="0"/>
              <a:t/>
            </a:r>
            <a:br>
              <a:rPr lang="en-US" sz="3200" dirty="0" smtClean="0"/>
            </a:br>
            <a:r>
              <a:rPr lang="ar-IQ" sz="3600" b="1" dirty="0" smtClean="0"/>
              <a:t> موقعة ألطف (كربلاء)/61هـ</a:t>
            </a:r>
            <a:endParaRPr lang="ar-IQ" sz="3600" dirty="0"/>
          </a:p>
        </p:txBody>
      </p:sp>
      <p:sp>
        <p:nvSpPr>
          <p:cNvPr id="14339" name="عنصر نائب للمحتوى 2"/>
          <p:cNvSpPr>
            <a:spLocks noGrp="1"/>
          </p:cNvSpPr>
          <p:nvPr>
            <p:ph idx="1"/>
          </p:nvPr>
        </p:nvSpPr>
        <p:spPr>
          <a:xfrm>
            <a:off x="0" y="1052513"/>
            <a:ext cx="9144000" cy="5805487"/>
          </a:xfrm>
        </p:spPr>
        <p:txBody>
          <a:bodyPr/>
          <a:lstStyle/>
          <a:p>
            <a:pPr algn="just">
              <a:buNone/>
            </a:pPr>
            <a:r>
              <a:rPr lang="ar-IQ" sz="2400" dirty="0" smtClean="0"/>
              <a:t>وتوجه مسلم بن </a:t>
            </a:r>
            <a:r>
              <a:rPr lang="ar-IQ" sz="2400" dirty="0" err="1" smtClean="0"/>
              <a:t>عقيل</a:t>
            </a:r>
            <a:r>
              <a:rPr lang="ar-IQ" sz="2400" dirty="0" smtClean="0"/>
              <a:t> نحو الكوفة فسمع أهلها بقدومه, فجاءوا إليه في دار هانئ بن عروة احد إشراف الكوفة الذي استضاف مسلماً  في داره , فبايعوه على إمرة الحسين </a:t>
            </a:r>
            <a:r>
              <a:rPr lang="en-US" sz="2400" dirty="0" smtClean="0">
                <a:sym typeface="AGA Arabesque"/>
              </a:rPr>
              <a:t></a:t>
            </a:r>
            <a:r>
              <a:rPr lang="ar-IQ" sz="2400" dirty="0" smtClean="0"/>
              <a:t> وحلفوا له لَينصرونه بأنفسهم وأموالهم , واجتمع على بيعته من أهل الكوفة اثنا عشرة ألفاً ثم بلغوا ثمانية عشرة ألفاً. </a:t>
            </a:r>
            <a:endParaRPr lang="en-US" sz="2400" dirty="0" smtClean="0"/>
          </a:p>
          <a:p>
            <a:pPr algn="just">
              <a:buNone/>
            </a:pPr>
            <a:r>
              <a:rPr lang="ar-IQ" sz="2400" dirty="0" smtClean="0"/>
              <a:t>فكتب مسلم بن </a:t>
            </a:r>
            <a:r>
              <a:rPr lang="ar-IQ" sz="2400" dirty="0" err="1" smtClean="0"/>
              <a:t>عقيل</a:t>
            </a:r>
            <a:r>
              <a:rPr lang="ar-IQ" sz="2400" dirty="0" smtClean="0"/>
              <a:t> إلى الإمام الحسين</a:t>
            </a:r>
            <a:r>
              <a:rPr lang="en-US" sz="2400" dirty="0" smtClean="0">
                <a:sym typeface="AGA Arabesque"/>
              </a:rPr>
              <a:t> </a:t>
            </a:r>
            <a:r>
              <a:rPr lang="ar-IQ" sz="2400" dirty="0" smtClean="0"/>
              <a:t> يخبره بان أهل الكوفة قد بايعوه وطلب منه أن يعجل في القدوم, فتجهز الإمام</a:t>
            </a:r>
            <a:r>
              <a:rPr lang="en-US" sz="2400" dirty="0" smtClean="0">
                <a:sym typeface="AGA Arabesque"/>
              </a:rPr>
              <a:t> </a:t>
            </a:r>
            <a:r>
              <a:rPr lang="ar-IQ" sz="2400" dirty="0" smtClean="0"/>
              <a:t> من مكة قاصداً إلى الكوفة, </a:t>
            </a:r>
            <a:endParaRPr lang="en-US" sz="2400" dirty="0" smtClean="0"/>
          </a:p>
          <a:p>
            <a:pPr algn="just">
              <a:buNone/>
            </a:pPr>
            <a:r>
              <a:rPr lang="ar-IQ" sz="2400" dirty="0" smtClean="0"/>
              <a:t>وعلى اثر ذلك عزل يزيد بن معاوية , أمير الكوفة </a:t>
            </a:r>
            <a:r>
              <a:rPr lang="ar-IQ" sz="2400" dirty="0" err="1" smtClean="0"/>
              <a:t>النعمان</a:t>
            </a:r>
            <a:r>
              <a:rPr lang="ar-IQ" sz="2400" dirty="0" smtClean="0"/>
              <a:t> بن بشير الأنصاري إذ شك بموقفه من الإمام</a:t>
            </a:r>
            <a:r>
              <a:rPr lang="en-US" sz="2400" dirty="0" smtClean="0">
                <a:sym typeface="AGA Arabesque"/>
              </a:rPr>
              <a:t></a:t>
            </a:r>
            <a:r>
              <a:rPr lang="ar-IQ" sz="2400" dirty="0" smtClean="0"/>
              <a:t> وعين بدلاً عنه عبيد الله بن زياد والي البصرة أميراً على الكوفة والبصرة.</a:t>
            </a:r>
            <a:endParaRPr lang="en-US" sz="2400" dirty="0" smtClean="0"/>
          </a:p>
          <a:p>
            <a:pPr algn="just">
              <a:buNone/>
            </a:pPr>
            <a:r>
              <a:rPr lang="ar-IQ" sz="2400" dirty="0" smtClean="0"/>
              <a:t>فشدد ابن زياد على أهل الكوفة وطارد أصحاب مسلم بن </a:t>
            </a:r>
            <a:r>
              <a:rPr lang="ar-IQ" sz="2400" dirty="0" err="1" smtClean="0"/>
              <a:t>عقيل</a:t>
            </a:r>
            <a:r>
              <a:rPr lang="ar-IQ" sz="2400" dirty="0" smtClean="0"/>
              <a:t> حتى بقي وحده ووقع أخيراً في قبضة عبيد الله بن زياد فأمر بقتله وقطع رأسه , كما أمر بقتل هانئ بن عروة. وكان ذلك بداية الإعمال المروعة التي لم يشهد لها التاريخ الإسلامي مثيلاً. </a:t>
            </a:r>
            <a:endParaRPr lang="en-US" sz="2400" dirty="0" smtClean="0"/>
          </a:p>
          <a:p>
            <a:pPr algn="just">
              <a:buNone/>
            </a:pPr>
            <a:r>
              <a:rPr lang="ar-IQ" sz="2400" dirty="0" smtClean="0"/>
              <a:t>أن قصة خذلان أهل الكوفة لمسلم بن </a:t>
            </a:r>
            <a:r>
              <a:rPr lang="ar-IQ" sz="2400" dirty="0" err="1" smtClean="0"/>
              <a:t>عقيل</a:t>
            </a:r>
            <a:r>
              <a:rPr lang="ar-IQ" sz="2400" dirty="0" smtClean="0"/>
              <a:t> طويلة ومشجية وفيها دلالات على استخدام العنف والقتل والقمع وعلى طبيعة الخضوع للقوة والمادة والجاه والمنصب, وان كان ذلك يعارض المبادئ والقيم والمثل, </a:t>
            </a:r>
            <a:endParaRPr lang="en-US" sz="2800" dirty="0"/>
          </a:p>
        </p:txBody>
      </p:sp>
      <p:sp>
        <p:nvSpPr>
          <p:cNvPr id="14340" name="Rectangle 4"/>
          <p:cNvSpPr>
            <a:spLocks noChangeArrowheads="1"/>
          </p:cNvSpPr>
          <p:nvPr/>
        </p:nvSpPr>
        <p:spPr bwMode="auto">
          <a:xfrm>
            <a:off x="2584450" y="263525"/>
            <a:ext cx="4148138" cy="584200"/>
          </a:xfrm>
          <a:prstGeom prst="rect">
            <a:avLst/>
          </a:prstGeom>
          <a:noFill/>
          <a:ln w="9525">
            <a:noFill/>
            <a:miter lim="800000"/>
            <a:headEnd/>
            <a:tailEnd/>
          </a:ln>
        </p:spPr>
        <p:txBody>
          <a:bodyPr anchor="ctr">
            <a:spAutoFit/>
          </a:bodyPr>
          <a:lstStyle/>
          <a:p>
            <a:pPr algn="ctr" eaLnBrk="0" hangingPunct="0"/>
            <a:endParaRPr lang="ar-IQ" sz="3200" dirty="0"/>
          </a:p>
        </p:txBody>
      </p:sp>
    </p:spTree>
  </p:cSld>
  <p:clrMapOvr>
    <a:masterClrMapping/>
  </p:clrMapOvr>
</p:sld>
</file>

<file path=ppt/theme/theme1.xml><?xml version="1.0" encoding="utf-8"?>
<a:theme xmlns:a="http://schemas.openxmlformats.org/drawingml/2006/main" name="2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1616</TotalTime>
  <Words>2334</Words>
  <Application>Microsoft Office PowerPoint</Application>
  <PresentationFormat>عرض على الشاشة (3:4)‏</PresentationFormat>
  <Paragraphs>53</Paragraphs>
  <Slides>13</Slides>
  <Notes>5</Notes>
  <HiddenSlides>0</HiddenSlides>
  <MMClips>0</MMClips>
  <ScaleCrop>false</ScaleCrop>
  <HeadingPairs>
    <vt:vector size="4" baseType="variant">
      <vt:variant>
        <vt:lpstr>سمة</vt:lpstr>
      </vt:variant>
      <vt:variant>
        <vt:i4>13</vt:i4>
      </vt:variant>
      <vt:variant>
        <vt:lpstr>عناوين الشرائح</vt:lpstr>
      </vt:variant>
      <vt:variant>
        <vt:i4>13</vt:i4>
      </vt:variant>
    </vt:vector>
  </HeadingPairs>
  <TitlesOfParts>
    <vt:vector size="26" baseType="lpstr">
      <vt:lpstr>2_تدفق</vt:lpstr>
      <vt:lpstr>3_تدفق</vt:lpstr>
      <vt:lpstr>Default Design</vt:lpstr>
      <vt:lpstr>1_تدفق</vt:lpstr>
      <vt:lpstr>4_تدفق</vt:lpstr>
      <vt:lpstr>5_تدفق</vt:lpstr>
      <vt:lpstr>6_تدفق</vt:lpstr>
      <vt:lpstr>7_تدفق</vt:lpstr>
      <vt:lpstr>8_تدفق</vt:lpstr>
      <vt:lpstr>9_تدفق</vt:lpstr>
      <vt:lpstr>10_تدفق</vt:lpstr>
      <vt:lpstr>11_تدفق</vt:lpstr>
      <vt:lpstr>12_تدفق</vt:lpstr>
      <vt:lpstr>الشريحة 1</vt:lpstr>
      <vt:lpstr>        خلافة معاوية بن أبي سفيان (41هـ- 60هـ)</vt:lpstr>
      <vt:lpstr>خلافة معاوية بن أبي سفيان (41هـ- 60هـ)</vt:lpstr>
      <vt:lpstr>خلافة معاوية بن أبي سفيان (41هـ- 60هـ)</vt:lpstr>
      <vt:lpstr>               خلافة يزيد بن معاوية (60هـ- 64هـ)</vt:lpstr>
      <vt:lpstr>     موقعة ألطف (كربلاء)/61هـ </vt:lpstr>
      <vt:lpstr>موقعة ألطف (كربلاء)/61هـ </vt:lpstr>
      <vt:lpstr> </vt:lpstr>
      <vt:lpstr>       موقعة ألطف (كربلاء)/61هـ</vt:lpstr>
      <vt:lpstr>    موقعة ألطف (كربلاء)/61هـ</vt:lpstr>
      <vt:lpstr>موقعة ألطف (كربلاء)/61هـ</vt:lpstr>
      <vt:lpstr>موقعة ألطف (كربلاء)/61هـ</vt:lpstr>
      <vt:lpstr>نهاية المحاضرة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cp:lastModifiedBy>Maher</cp:lastModifiedBy>
  <cp:revision>150</cp:revision>
  <dcterms:modified xsi:type="dcterms:W3CDTF">2022-11-30T06:51:15Z</dcterms:modified>
</cp:coreProperties>
</file>